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7BDCB52B-418B-402B-ADCF-72B26D943028}">
  <a:tblStyle styleId="{7BDCB52B-418B-402B-ADCF-72B26D943028}"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41" name="Google Shape;14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Google Shape;201;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02" name="Google Shape;202;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08" name="Google Shape;208;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47" name="Google Shape;14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55" name="Google Shape;15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61" name="Google Shape;16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Google Shape;16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69" name="Google Shape;16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75" name="Google Shape;17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83" name="Google Shape;18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Google Shape;189;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90" name="Google Shape;19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Google Shape;195;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96" name="Google Shape;196;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שקופית כותרת" showMasterSp="0" type="title">
  <p:cSld name="TITLE">
    <p:spTree>
      <p:nvGrpSpPr>
        <p:cNvPr id="22" name="Shape 22"/>
        <p:cNvGrpSpPr/>
        <p:nvPr/>
      </p:nvGrpSpPr>
      <p:grpSpPr>
        <a:xfrm>
          <a:off x="0" y="0"/>
          <a:ext cx="0" cy="0"/>
          <a:chOff x="0" y="0"/>
          <a:chExt cx="0" cy="0"/>
        </a:xfrm>
      </p:grpSpPr>
      <p:grpSp>
        <p:nvGrpSpPr>
          <p:cNvPr id="23" name="Google Shape;23;p2"/>
          <p:cNvGrpSpPr/>
          <p:nvPr/>
        </p:nvGrpSpPr>
        <p:grpSpPr>
          <a:xfrm>
            <a:off x="0" y="-8467"/>
            <a:ext cx="12192000" cy="6866467"/>
            <a:chOff x="0" y="-8467"/>
            <a:chExt cx="12192000" cy="6866467"/>
          </a:xfrm>
        </p:grpSpPr>
        <p:cxnSp>
          <p:nvCxnSpPr>
            <p:cNvPr id="24" name="Google Shape;24;p2"/>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25" name="Google Shape;25;p2"/>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26" name="Google Shape;26;p2"/>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7" name="Google Shape;27;p2"/>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2"/>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9" name="Google Shape;29;p2"/>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0" name="Google Shape;30;p2"/>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1" name="Google Shape;31;p2"/>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2" name="Google Shape;32;p2"/>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3" name="Google Shape;33;p2"/>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34" name="Google Shape;34;p2"/>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lstStyle>
            <a:lvl1pPr lvl="0" marR="0" rtl="1" algn="r">
              <a:spcBef>
                <a:spcPts val="0"/>
              </a:spcBef>
              <a:spcAft>
                <a:spcPts val="0"/>
              </a:spcAft>
              <a:buClr>
                <a:schemeClr val="accent1"/>
              </a:buClr>
              <a:buSzPts val="5400"/>
              <a:buFont typeface="Trebuchet MS"/>
              <a:buNone/>
              <a:defRPr b="0" i="0" sz="5400" u="none" cap="none" strike="noStrike">
                <a:solidFill>
                  <a:schemeClr val="accent1"/>
                </a:solidFill>
                <a:latin typeface="Trebuchet MS"/>
                <a:ea typeface="Trebuchet MS"/>
                <a:cs typeface="Trebuchet MS"/>
                <a:sym typeface="Trebuchet MS"/>
              </a:defRPr>
            </a:lvl1pPr>
            <a:lvl2pPr lvl="1" marR="0" rtl="1" algn="l">
              <a:spcBef>
                <a:spcPts val="0"/>
              </a:spcBef>
              <a:spcAft>
                <a:spcPts val="0"/>
              </a:spcAft>
              <a:buSzPts val="1400"/>
              <a:buNone/>
              <a:defRPr b="0" i="0" sz="1800" u="none" cap="none" strike="noStrike">
                <a:solidFill>
                  <a:schemeClr val="dk2"/>
                </a:solidFill>
              </a:defRPr>
            </a:lvl2pPr>
            <a:lvl3pPr lvl="2" marR="0" rtl="1" algn="l">
              <a:spcBef>
                <a:spcPts val="0"/>
              </a:spcBef>
              <a:spcAft>
                <a:spcPts val="0"/>
              </a:spcAft>
              <a:buSzPts val="1400"/>
              <a:buNone/>
              <a:defRPr b="0" i="0" sz="1800" u="none" cap="none" strike="noStrike">
                <a:solidFill>
                  <a:schemeClr val="dk2"/>
                </a:solidFill>
              </a:defRPr>
            </a:lvl3pPr>
            <a:lvl4pPr lvl="3" marR="0" rtl="1" algn="l">
              <a:spcBef>
                <a:spcPts val="0"/>
              </a:spcBef>
              <a:spcAft>
                <a:spcPts val="0"/>
              </a:spcAft>
              <a:buSzPts val="1400"/>
              <a:buNone/>
              <a:defRPr b="0" i="0" sz="1800" u="none" cap="none" strike="noStrike">
                <a:solidFill>
                  <a:schemeClr val="dk2"/>
                </a:solidFill>
              </a:defRPr>
            </a:lvl4pPr>
            <a:lvl5pPr lvl="4" marR="0" rtl="1" algn="l">
              <a:spcBef>
                <a:spcPts val="0"/>
              </a:spcBef>
              <a:spcAft>
                <a:spcPts val="0"/>
              </a:spcAft>
              <a:buSzPts val="1400"/>
              <a:buNone/>
              <a:defRPr b="0" i="0" sz="1800" u="none" cap="none" strike="noStrike">
                <a:solidFill>
                  <a:schemeClr val="dk2"/>
                </a:solidFill>
              </a:defRPr>
            </a:lvl5pPr>
            <a:lvl6pPr lvl="5" marR="0" rtl="1" algn="l">
              <a:spcBef>
                <a:spcPts val="0"/>
              </a:spcBef>
              <a:spcAft>
                <a:spcPts val="0"/>
              </a:spcAft>
              <a:buSzPts val="1400"/>
              <a:buNone/>
              <a:defRPr b="0" i="0" sz="1800" u="none" cap="none" strike="noStrike">
                <a:solidFill>
                  <a:schemeClr val="dk2"/>
                </a:solidFill>
              </a:defRPr>
            </a:lvl6pPr>
            <a:lvl7pPr lvl="6" marR="0" rtl="1" algn="l">
              <a:spcBef>
                <a:spcPts val="0"/>
              </a:spcBef>
              <a:spcAft>
                <a:spcPts val="0"/>
              </a:spcAft>
              <a:buSzPts val="1400"/>
              <a:buNone/>
              <a:defRPr b="0" i="0" sz="1800" u="none" cap="none" strike="noStrike">
                <a:solidFill>
                  <a:schemeClr val="dk2"/>
                </a:solidFill>
              </a:defRPr>
            </a:lvl7pPr>
            <a:lvl8pPr lvl="7" marR="0" rtl="1" algn="l">
              <a:spcBef>
                <a:spcPts val="0"/>
              </a:spcBef>
              <a:spcAft>
                <a:spcPts val="0"/>
              </a:spcAft>
              <a:buSzPts val="1400"/>
              <a:buNone/>
              <a:defRPr b="0" i="0" sz="1800" u="none" cap="none" strike="noStrike">
                <a:solidFill>
                  <a:schemeClr val="dk2"/>
                </a:solidFill>
              </a:defRPr>
            </a:lvl8pPr>
            <a:lvl9pPr lvl="8" marR="0" rtl="1" algn="l">
              <a:spcBef>
                <a:spcPts val="0"/>
              </a:spcBef>
              <a:spcAft>
                <a:spcPts val="0"/>
              </a:spcAft>
              <a:buSzPts val="1400"/>
              <a:buNone/>
              <a:defRPr b="0" i="0" sz="1800" u="none" cap="none" strike="noStrike">
                <a:solidFill>
                  <a:schemeClr val="dk2"/>
                </a:solidFill>
              </a:defRPr>
            </a:lvl9pPr>
          </a:lstStyle>
          <a:p/>
        </p:txBody>
      </p:sp>
      <p:sp>
        <p:nvSpPr>
          <p:cNvPr id="35" name="Google Shape;35;p2"/>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lstStyle>
            <a:lvl1pPr lvl="0" marR="0" rtl="1" algn="r">
              <a:spcBef>
                <a:spcPts val="1000"/>
              </a:spcBef>
              <a:spcAft>
                <a:spcPts val="0"/>
              </a:spcAft>
              <a:buClr>
                <a:schemeClr val="accent1"/>
              </a:buClr>
              <a:buSzPts val="1440"/>
              <a:buFont typeface="Noto Sans Symbols"/>
              <a:buNone/>
              <a:defRPr b="0" i="0" sz="1800" u="none" cap="none" strike="noStrike">
                <a:solidFill>
                  <a:srgbClr val="7F7F7F"/>
                </a:solidFill>
                <a:latin typeface="Trebuchet MS"/>
                <a:ea typeface="Trebuchet MS"/>
                <a:cs typeface="Trebuchet MS"/>
                <a:sym typeface="Trebuchet MS"/>
              </a:defRPr>
            </a:lvl1pPr>
            <a:lvl2pPr lvl="1" marR="0" rtl="1" algn="ctr">
              <a:spcBef>
                <a:spcPts val="1000"/>
              </a:spcBef>
              <a:spcAft>
                <a:spcPts val="0"/>
              </a:spcAft>
              <a:buClr>
                <a:schemeClr val="accent1"/>
              </a:buClr>
              <a:buSzPts val="1280"/>
              <a:buFont typeface="Noto Sans Symbols"/>
              <a:buNone/>
              <a:defRPr b="0" i="0" sz="1600" u="none" cap="none" strike="noStrike">
                <a:solidFill>
                  <a:srgbClr val="888888"/>
                </a:solidFill>
                <a:latin typeface="Trebuchet MS"/>
                <a:ea typeface="Trebuchet MS"/>
                <a:cs typeface="Trebuchet MS"/>
                <a:sym typeface="Trebuchet MS"/>
              </a:defRPr>
            </a:lvl2pPr>
            <a:lvl3pPr lvl="2" marR="0" rtl="1" algn="ct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3pPr>
            <a:lvl4pPr lvl="3" marR="0" rtl="1" algn="ctr">
              <a:spcBef>
                <a:spcPts val="1000"/>
              </a:spcBef>
              <a:spcAft>
                <a:spcPts val="0"/>
              </a:spcAft>
              <a:buClr>
                <a:schemeClr val="accent1"/>
              </a:buClr>
              <a:buSzPts val="960"/>
              <a:buFont typeface="Noto Sans Symbols"/>
              <a:buNone/>
              <a:defRPr b="0" i="0" sz="1200" u="none" cap="none" strike="noStrike">
                <a:solidFill>
                  <a:srgbClr val="888888"/>
                </a:solidFill>
                <a:latin typeface="Trebuchet MS"/>
                <a:ea typeface="Trebuchet MS"/>
                <a:cs typeface="Trebuchet MS"/>
                <a:sym typeface="Trebuchet MS"/>
              </a:defRPr>
            </a:lvl4pPr>
            <a:lvl5pPr lvl="4" marR="0" rtl="1" algn="ctr">
              <a:spcBef>
                <a:spcPts val="1000"/>
              </a:spcBef>
              <a:spcAft>
                <a:spcPts val="0"/>
              </a:spcAft>
              <a:buClr>
                <a:schemeClr val="accent1"/>
              </a:buClr>
              <a:buSzPts val="960"/>
              <a:buFont typeface="Noto Sans Symbols"/>
              <a:buNone/>
              <a:defRPr b="0" i="0" sz="1200" u="none" cap="none" strike="noStrike">
                <a:solidFill>
                  <a:srgbClr val="888888"/>
                </a:solidFill>
                <a:latin typeface="Trebuchet MS"/>
                <a:ea typeface="Trebuchet MS"/>
                <a:cs typeface="Trebuchet MS"/>
                <a:sym typeface="Trebuchet MS"/>
              </a:defRPr>
            </a:lvl5pPr>
            <a:lvl6pPr lvl="5" marR="0" rtl="1" algn="ctr">
              <a:spcBef>
                <a:spcPts val="1000"/>
              </a:spcBef>
              <a:spcAft>
                <a:spcPts val="0"/>
              </a:spcAft>
              <a:buClr>
                <a:schemeClr val="accent1"/>
              </a:buClr>
              <a:buSzPts val="960"/>
              <a:buFont typeface="Noto Sans Symbols"/>
              <a:buNone/>
              <a:defRPr b="0" i="0" sz="1200" u="none" cap="none" strike="noStrike">
                <a:solidFill>
                  <a:srgbClr val="888888"/>
                </a:solidFill>
                <a:latin typeface="Trebuchet MS"/>
                <a:ea typeface="Trebuchet MS"/>
                <a:cs typeface="Trebuchet MS"/>
                <a:sym typeface="Trebuchet MS"/>
              </a:defRPr>
            </a:lvl6pPr>
            <a:lvl7pPr lvl="6" marR="0" rtl="1" algn="ctr">
              <a:spcBef>
                <a:spcPts val="1000"/>
              </a:spcBef>
              <a:spcAft>
                <a:spcPts val="0"/>
              </a:spcAft>
              <a:buClr>
                <a:schemeClr val="accent1"/>
              </a:buClr>
              <a:buSzPts val="960"/>
              <a:buFont typeface="Noto Sans Symbols"/>
              <a:buNone/>
              <a:defRPr b="0" i="0" sz="1200" u="none" cap="none" strike="noStrike">
                <a:solidFill>
                  <a:srgbClr val="888888"/>
                </a:solidFill>
                <a:latin typeface="Trebuchet MS"/>
                <a:ea typeface="Trebuchet MS"/>
                <a:cs typeface="Trebuchet MS"/>
                <a:sym typeface="Trebuchet MS"/>
              </a:defRPr>
            </a:lvl7pPr>
            <a:lvl8pPr lvl="7" marR="0" rtl="1" algn="ctr">
              <a:spcBef>
                <a:spcPts val="1000"/>
              </a:spcBef>
              <a:spcAft>
                <a:spcPts val="0"/>
              </a:spcAft>
              <a:buClr>
                <a:schemeClr val="accent1"/>
              </a:buClr>
              <a:buSzPts val="960"/>
              <a:buFont typeface="Noto Sans Symbols"/>
              <a:buNone/>
              <a:defRPr b="0" i="0" sz="1200" u="none" cap="none" strike="noStrike">
                <a:solidFill>
                  <a:srgbClr val="888888"/>
                </a:solidFill>
                <a:latin typeface="Trebuchet MS"/>
                <a:ea typeface="Trebuchet MS"/>
                <a:cs typeface="Trebuchet MS"/>
                <a:sym typeface="Trebuchet MS"/>
              </a:defRPr>
            </a:lvl8pPr>
            <a:lvl9pPr lvl="8" marR="0" rtl="1" algn="ctr">
              <a:spcBef>
                <a:spcPts val="1000"/>
              </a:spcBef>
              <a:spcAft>
                <a:spcPts val="0"/>
              </a:spcAft>
              <a:buClr>
                <a:schemeClr val="accent1"/>
              </a:buClr>
              <a:buSzPts val="960"/>
              <a:buFont typeface="Noto Sans Symbols"/>
              <a:buNone/>
              <a:defRPr b="0" i="0" sz="1200" u="none" cap="none" strike="noStrike">
                <a:solidFill>
                  <a:srgbClr val="888888"/>
                </a:solidFill>
                <a:latin typeface="Trebuchet MS"/>
                <a:ea typeface="Trebuchet MS"/>
                <a:cs typeface="Trebuchet MS"/>
                <a:sym typeface="Trebuchet MS"/>
              </a:defRPr>
            </a:lvl9pPr>
          </a:lstStyle>
          <a:p/>
        </p:txBody>
      </p:sp>
      <p:sp>
        <p:nvSpPr>
          <p:cNvPr id="36" name="Google Shape;36;p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37" name="Google Shape;37;p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38" name="Google Shape;38;p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כותרת וכיתוב">
  <p:cSld name="כותרת וכיתוב">
    <p:spTree>
      <p:nvGrpSpPr>
        <p:cNvPr id="90" name="Shape 90"/>
        <p:cNvGrpSpPr/>
        <p:nvPr/>
      </p:nvGrpSpPr>
      <p:grpSpPr>
        <a:xfrm>
          <a:off x="0" y="0"/>
          <a:ext cx="0" cy="0"/>
          <a:chOff x="0" y="0"/>
          <a:chExt cx="0" cy="0"/>
        </a:xfrm>
      </p:grpSpPr>
      <p:sp>
        <p:nvSpPr>
          <p:cNvPr id="91" name="Google Shape;91;p11"/>
          <p:cNvSpPr txBox="1"/>
          <p:nvPr>
            <p:ph type="title"/>
          </p:nvPr>
        </p:nvSpPr>
        <p:spPr>
          <a:xfrm>
            <a:off x="677335" y="609600"/>
            <a:ext cx="8596668" cy="3403600"/>
          </a:xfrm>
          <a:prstGeom prst="rect">
            <a:avLst/>
          </a:prstGeom>
          <a:noFill/>
          <a:ln>
            <a:noFill/>
          </a:ln>
        </p:spPr>
        <p:txBody>
          <a:bodyPr anchorCtr="0" anchor="ctr" bIns="45700" lIns="91425" spcFirstLastPara="1" rIns="91425" wrap="square" tIns="45700"/>
          <a:lstStyle>
            <a:lvl1pPr lvl="0" marR="0" rtl="1" algn="l">
              <a:spcBef>
                <a:spcPts val="0"/>
              </a:spcBef>
              <a:spcAft>
                <a:spcPts val="0"/>
              </a:spcAft>
              <a:buClr>
                <a:schemeClr val="accent1"/>
              </a:buClr>
              <a:buSzPts val="4400"/>
              <a:buFont typeface="Trebuchet MS"/>
              <a:buNone/>
              <a:defRPr b="0" i="0" sz="4400" u="none" cap="none" strike="noStrike">
                <a:solidFill>
                  <a:schemeClr val="accent1"/>
                </a:solidFill>
                <a:latin typeface="Trebuchet MS"/>
                <a:ea typeface="Trebuchet MS"/>
                <a:cs typeface="Trebuchet MS"/>
                <a:sym typeface="Trebuchet MS"/>
              </a:defRPr>
            </a:lvl1pPr>
            <a:lvl2pPr lvl="1" marR="0" rtl="1" algn="l">
              <a:spcBef>
                <a:spcPts val="0"/>
              </a:spcBef>
              <a:spcAft>
                <a:spcPts val="0"/>
              </a:spcAft>
              <a:buSzPts val="1400"/>
              <a:buNone/>
              <a:defRPr b="0" i="0" sz="1800" u="none" cap="none" strike="noStrike">
                <a:solidFill>
                  <a:schemeClr val="dk2"/>
                </a:solidFill>
              </a:defRPr>
            </a:lvl2pPr>
            <a:lvl3pPr lvl="2" marR="0" rtl="1" algn="l">
              <a:spcBef>
                <a:spcPts val="0"/>
              </a:spcBef>
              <a:spcAft>
                <a:spcPts val="0"/>
              </a:spcAft>
              <a:buSzPts val="1400"/>
              <a:buNone/>
              <a:defRPr b="0" i="0" sz="1800" u="none" cap="none" strike="noStrike">
                <a:solidFill>
                  <a:schemeClr val="dk2"/>
                </a:solidFill>
              </a:defRPr>
            </a:lvl3pPr>
            <a:lvl4pPr lvl="3" marR="0" rtl="1" algn="l">
              <a:spcBef>
                <a:spcPts val="0"/>
              </a:spcBef>
              <a:spcAft>
                <a:spcPts val="0"/>
              </a:spcAft>
              <a:buSzPts val="1400"/>
              <a:buNone/>
              <a:defRPr b="0" i="0" sz="1800" u="none" cap="none" strike="noStrike">
                <a:solidFill>
                  <a:schemeClr val="dk2"/>
                </a:solidFill>
              </a:defRPr>
            </a:lvl4pPr>
            <a:lvl5pPr lvl="4" marR="0" rtl="1" algn="l">
              <a:spcBef>
                <a:spcPts val="0"/>
              </a:spcBef>
              <a:spcAft>
                <a:spcPts val="0"/>
              </a:spcAft>
              <a:buSzPts val="1400"/>
              <a:buNone/>
              <a:defRPr b="0" i="0" sz="1800" u="none" cap="none" strike="noStrike">
                <a:solidFill>
                  <a:schemeClr val="dk2"/>
                </a:solidFill>
              </a:defRPr>
            </a:lvl5pPr>
            <a:lvl6pPr lvl="5" marR="0" rtl="1" algn="l">
              <a:spcBef>
                <a:spcPts val="0"/>
              </a:spcBef>
              <a:spcAft>
                <a:spcPts val="0"/>
              </a:spcAft>
              <a:buSzPts val="1400"/>
              <a:buNone/>
              <a:defRPr b="0" i="0" sz="1800" u="none" cap="none" strike="noStrike">
                <a:solidFill>
                  <a:schemeClr val="dk2"/>
                </a:solidFill>
              </a:defRPr>
            </a:lvl6pPr>
            <a:lvl7pPr lvl="6" marR="0" rtl="1" algn="l">
              <a:spcBef>
                <a:spcPts val="0"/>
              </a:spcBef>
              <a:spcAft>
                <a:spcPts val="0"/>
              </a:spcAft>
              <a:buSzPts val="1400"/>
              <a:buNone/>
              <a:defRPr b="0" i="0" sz="1800" u="none" cap="none" strike="noStrike">
                <a:solidFill>
                  <a:schemeClr val="dk2"/>
                </a:solidFill>
              </a:defRPr>
            </a:lvl7pPr>
            <a:lvl8pPr lvl="7" marR="0" rtl="1" algn="l">
              <a:spcBef>
                <a:spcPts val="0"/>
              </a:spcBef>
              <a:spcAft>
                <a:spcPts val="0"/>
              </a:spcAft>
              <a:buSzPts val="1400"/>
              <a:buNone/>
              <a:defRPr b="0" i="0" sz="1800" u="none" cap="none" strike="noStrike">
                <a:solidFill>
                  <a:schemeClr val="dk2"/>
                </a:solidFill>
              </a:defRPr>
            </a:lvl8pPr>
            <a:lvl9pPr lvl="8" marR="0" rtl="1" algn="l">
              <a:spcBef>
                <a:spcPts val="0"/>
              </a:spcBef>
              <a:spcAft>
                <a:spcPts val="0"/>
              </a:spcAft>
              <a:buSzPts val="1400"/>
              <a:buNone/>
              <a:defRPr b="0" i="0" sz="1800" u="none" cap="none" strike="noStrike">
                <a:solidFill>
                  <a:schemeClr val="dk2"/>
                </a:solidFill>
              </a:defRPr>
            </a:lvl9pPr>
          </a:lstStyle>
          <a:p/>
        </p:txBody>
      </p:sp>
      <p:sp>
        <p:nvSpPr>
          <p:cNvPr id="92" name="Google Shape;92;p11"/>
          <p:cNvSpPr txBox="1"/>
          <p:nvPr>
            <p:ph idx="1" type="body"/>
          </p:nvPr>
        </p:nvSpPr>
        <p:spPr>
          <a:xfrm>
            <a:off x="677335" y="4470400"/>
            <a:ext cx="8596668" cy="1570962"/>
          </a:xfrm>
          <a:prstGeom prst="rect">
            <a:avLst/>
          </a:prstGeom>
          <a:noFill/>
          <a:ln>
            <a:noFill/>
          </a:ln>
        </p:spPr>
        <p:txBody>
          <a:bodyPr anchorCtr="0" anchor="ctr" bIns="45700" lIns="91425" spcFirstLastPara="1" rIns="91425" wrap="square" tIns="45700"/>
          <a:lstStyle>
            <a:lvl1pPr indent="-228600" lvl="0" marL="457200" marR="0" rtl="1" algn="l">
              <a:spcBef>
                <a:spcPts val="1000"/>
              </a:spcBef>
              <a:spcAft>
                <a:spcPts val="0"/>
              </a:spcAft>
              <a:buClr>
                <a:schemeClr val="accent1"/>
              </a:buClr>
              <a:buSzPts val="1440"/>
              <a:buFont typeface="Noto Sans Symbols"/>
              <a:buNone/>
              <a:defRPr b="0" i="0" sz="1800" u="none" cap="none" strike="noStrike">
                <a:solidFill>
                  <a:srgbClr val="3F3F3F"/>
                </a:solidFill>
                <a:latin typeface="Trebuchet MS"/>
                <a:ea typeface="Trebuchet MS"/>
                <a:cs typeface="Trebuchet MS"/>
                <a:sym typeface="Trebuchet MS"/>
              </a:defRPr>
            </a:lvl1pPr>
            <a:lvl2pPr indent="-228600" lvl="1" marL="914400" marR="0" rtl="1" algn="r">
              <a:spcBef>
                <a:spcPts val="1000"/>
              </a:spcBef>
              <a:spcAft>
                <a:spcPts val="0"/>
              </a:spcAft>
              <a:buClr>
                <a:schemeClr val="accent1"/>
              </a:buClr>
              <a:buSzPts val="1440"/>
              <a:buFont typeface="Noto Sans Symbols"/>
              <a:buNone/>
              <a:defRPr b="0" i="0" sz="1800" u="none" cap="none" strike="noStrike">
                <a:solidFill>
                  <a:srgbClr val="888888"/>
                </a:solidFill>
                <a:latin typeface="Trebuchet MS"/>
                <a:ea typeface="Trebuchet MS"/>
                <a:cs typeface="Trebuchet MS"/>
                <a:sym typeface="Trebuchet MS"/>
              </a:defRPr>
            </a:lvl2pPr>
            <a:lvl3pPr indent="-228600" lvl="2" marL="1371600" marR="0" rtl="1" algn="r">
              <a:spcBef>
                <a:spcPts val="1000"/>
              </a:spcBef>
              <a:spcAft>
                <a:spcPts val="0"/>
              </a:spcAft>
              <a:buClr>
                <a:schemeClr val="accent1"/>
              </a:buClr>
              <a:buSzPts val="1280"/>
              <a:buFont typeface="Noto Sans Symbols"/>
              <a:buNone/>
              <a:defRPr b="0" i="0" sz="1600" u="none" cap="none" strike="noStrike">
                <a:solidFill>
                  <a:srgbClr val="888888"/>
                </a:solidFill>
                <a:latin typeface="Trebuchet MS"/>
                <a:ea typeface="Trebuchet MS"/>
                <a:cs typeface="Trebuchet MS"/>
                <a:sym typeface="Trebuchet MS"/>
              </a:defRPr>
            </a:lvl3pPr>
            <a:lvl4pPr indent="-228600" lvl="3" marL="18288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4pPr>
            <a:lvl5pPr indent="-228600" lvl="4" marL="22860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5pPr>
            <a:lvl6pPr indent="-228600" lvl="5" marL="27432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6pPr>
            <a:lvl7pPr indent="-228600" lvl="6" marL="32004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7pPr>
            <a:lvl8pPr indent="-228600" lvl="7" marL="36576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8pPr>
            <a:lvl9pPr indent="-228600" lvl="8" marL="41148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9pPr>
          </a:lstStyle>
          <a:p/>
        </p:txBody>
      </p:sp>
      <p:sp>
        <p:nvSpPr>
          <p:cNvPr id="93" name="Google Shape;93;p1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94" name="Google Shape;94;p1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95" name="Google Shape;95;p1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ציטוט עם כיתוב">
  <p:cSld name="ציטוט עם כיתוב">
    <p:spTree>
      <p:nvGrpSpPr>
        <p:cNvPr id="96" name="Shape 96"/>
        <p:cNvGrpSpPr/>
        <p:nvPr/>
      </p:nvGrpSpPr>
      <p:grpSpPr>
        <a:xfrm>
          <a:off x="0" y="0"/>
          <a:ext cx="0" cy="0"/>
          <a:chOff x="0" y="0"/>
          <a:chExt cx="0" cy="0"/>
        </a:xfrm>
      </p:grpSpPr>
      <p:sp>
        <p:nvSpPr>
          <p:cNvPr id="97" name="Google Shape;97;p12"/>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lstStyle>
            <a:lvl1pPr lvl="0" marR="0" rtl="1" algn="l">
              <a:spcBef>
                <a:spcPts val="0"/>
              </a:spcBef>
              <a:spcAft>
                <a:spcPts val="0"/>
              </a:spcAft>
              <a:buClr>
                <a:schemeClr val="accent1"/>
              </a:buClr>
              <a:buSzPts val="4400"/>
              <a:buFont typeface="Trebuchet MS"/>
              <a:buNone/>
              <a:defRPr b="0" i="0" sz="4400" u="none" cap="none" strike="noStrike">
                <a:solidFill>
                  <a:schemeClr val="accent1"/>
                </a:solidFill>
                <a:latin typeface="Trebuchet MS"/>
                <a:ea typeface="Trebuchet MS"/>
                <a:cs typeface="Trebuchet MS"/>
                <a:sym typeface="Trebuchet MS"/>
              </a:defRPr>
            </a:lvl1pPr>
            <a:lvl2pPr lvl="1" marR="0" rtl="1" algn="l">
              <a:spcBef>
                <a:spcPts val="0"/>
              </a:spcBef>
              <a:spcAft>
                <a:spcPts val="0"/>
              </a:spcAft>
              <a:buSzPts val="1400"/>
              <a:buNone/>
              <a:defRPr b="0" i="0" sz="1800" u="none" cap="none" strike="noStrike">
                <a:solidFill>
                  <a:schemeClr val="dk2"/>
                </a:solidFill>
              </a:defRPr>
            </a:lvl2pPr>
            <a:lvl3pPr lvl="2" marR="0" rtl="1" algn="l">
              <a:spcBef>
                <a:spcPts val="0"/>
              </a:spcBef>
              <a:spcAft>
                <a:spcPts val="0"/>
              </a:spcAft>
              <a:buSzPts val="1400"/>
              <a:buNone/>
              <a:defRPr b="0" i="0" sz="1800" u="none" cap="none" strike="noStrike">
                <a:solidFill>
                  <a:schemeClr val="dk2"/>
                </a:solidFill>
              </a:defRPr>
            </a:lvl3pPr>
            <a:lvl4pPr lvl="3" marR="0" rtl="1" algn="l">
              <a:spcBef>
                <a:spcPts val="0"/>
              </a:spcBef>
              <a:spcAft>
                <a:spcPts val="0"/>
              </a:spcAft>
              <a:buSzPts val="1400"/>
              <a:buNone/>
              <a:defRPr b="0" i="0" sz="1800" u="none" cap="none" strike="noStrike">
                <a:solidFill>
                  <a:schemeClr val="dk2"/>
                </a:solidFill>
              </a:defRPr>
            </a:lvl4pPr>
            <a:lvl5pPr lvl="4" marR="0" rtl="1" algn="l">
              <a:spcBef>
                <a:spcPts val="0"/>
              </a:spcBef>
              <a:spcAft>
                <a:spcPts val="0"/>
              </a:spcAft>
              <a:buSzPts val="1400"/>
              <a:buNone/>
              <a:defRPr b="0" i="0" sz="1800" u="none" cap="none" strike="noStrike">
                <a:solidFill>
                  <a:schemeClr val="dk2"/>
                </a:solidFill>
              </a:defRPr>
            </a:lvl5pPr>
            <a:lvl6pPr lvl="5" marR="0" rtl="1" algn="l">
              <a:spcBef>
                <a:spcPts val="0"/>
              </a:spcBef>
              <a:spcAft>
                <a:spcPts val="0"/>
              </a:spcAft>
              <a:buSzPts val="1400"/>
              <a:buNone/>
              <a:defRPr b="0" i="0" sz="1800" u="none" cap="none" strike="noStrike">
                <a:solidFill>
                  <a:schemeClr val="dk2"/>
                </a:solidFill>
              </a:defRPr>
            </a:lvl6pPr>
            <a:lvl7pPr lvl="6" marR="0" rtl="1" algn="l">
              <a:spcBef>
                <a:spcPts val="0"/>
              </a:spcBef>
              <a:spcAft>
                <a:spcPts val="0"/>
              </a:spcAft>
              <a:buSzPts val="1400"/>
              <a:buNone/>
              <a:defRPr b="0" i="0" sz="1800" u="none" cap="none" strike="noStrike">
                <a:solidFill>
                  <a:schemeClr val="dk2"/>
                </a:solidFill>
              </a:defRPr>
            </a:lvl7pPr>
            <a:lvl8pPr lvl="7" marR="0" rtl="1" algn="l">
              <a:spcBef>
                <a:spcPts val="0"/>
              </a:spcBef>
              <a:spcAft>
                <a:spcPts val="0"/>
              </a:spcAft>
              <a:buSzPts val="1400"/>
              <a:buNone/>
              <a:defRPr b="0" i="0" sz="1800" u="none" cap="none" strike="noStrike">
                <a:solidFill>
                  <a:schemeClr val="dk2"/>
                </a:solidFill>
              </a:defRPr>
            </a:lvl8pPr>
            <a:lvl9pPr lvl="8" marR="0" rtl="1" algn="l">
              <a:spcBef>
                <a:spcPts val="0"/>
              </a:spcBef>
              <a:spcAft>
                <a:spcPts val="0"/>
              </a:spcAft>
              <a:buSzPts val="1400"/>
              <a:buNone/>
              <a:defRPr b="0" i="0" sz="1800" u="none" cap="none" strike="noStrike">
                <a:solidFill>
                  <a:schemeClr val="dk2"/>
                </a:solidFill>
              </a:defRPr>
            </a:lvl9pPr>
          </a:lstStyle>
          <a:p/>
        </p:txBody>
      </p:sp>
      <p:sp>
        <p:nvSpPr>
          <p:cNvPr id="98" name="Google Shape;98;p12"/>
          <p:cNvSpPr txBox="1"/>
          <p:nvPr>
            <p:ph idx="1" type="body"/>
          </p:nvPr>
        </p:nvSpPr>
        <p:spPr>
          <a:xfrm>
            <a:off x="1366139" y="3632200"/>
            <a:ext cx="7224524" cy="381000"/>
          </a:xfrm>
          <a:prstGeom prst="rect">
            <a:avLst/>
          </a:prstGeom>
          <a:noFill/>
          <a:ln>
            <a:noFill/>
          </a:ln>
        </p:spPr>
        <p:txBody>
          <a:bodyPr anchorCtr="0" anchor="ctr" bIns="45700" lIns="91425" spcFirstLastPara="1" rIns="91425" wrap="square" tIns="45700"/>
          <a:lstStyle>
            <a:lvl1pPr indent="-228600" lvl="0" marL="457200" marR="0" rtl="1" algn="r">
              <a:spcBef>
                <a:spcPts val="1000"/>
              </a:spcBef>
              <a:spcAft>
                <a:spcPts val="0"/>
              </a:spcAft>
              <a:buClr>
                <a:schemeClr val="accent1"/>
              </a:buClr>
              <a:buSzPts val="1280"/>
              <a:buFont typeface="Noto Sans Symbols"/>
              <a:buNone/>
              <a:defRPr b="0" i="0" sz="1600" u="none" cap="none" strike="noStrike">
                <a:solidFill>
                  <a:srgbClr val="7F7F7F"/>
                </a:solidFill>
                <a:latin typeface="Trebuchet MS"/>
                <a:ea typeface="Trebuchet MS"/>
                <a:cs typeface="Trebuchet MS"/>
                <a:sym typeface="Trebuchet MS"/>
              </a:defRPr>
            </a:lvl1pPr>
            <a:lvl2pPr indent="-228600" lvl="1" marL="914400"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indent="-228600" lvl="2" marL="1371600" marR="0" rtl="1" algn="r">
              <a:spcBef>
                <a:spcPts val="1000"/>
              </a:spcBef>
              <a:spcAft>
                <a:spcPts val="0"/>
              </a:spcAft>
              <a:buClr>
                <a:schemeClr val="accent1"/>
              </a:buClr>
              <a:buSzPts val="1120"/>
              <a:buFont typeface="Noto Sans Symbols"/>
              <a:buNone/>
              <a:defRPr b="0" i="0" sz="1400" u="none" cap="none" strike="noStrike">
                <a:solidFill>
                  <a:srgbClr val="3F3F3F"/>
                </a:solidFill>
                <a:latin typeface="Trebuchet MS"/>
                <a:ea typeface="Trebuchet MS"/>
                <a:cs typeface="Trebuchet MS"/>
                <a:sym typeface="Trebuchet MS"/>
              </a:defRPr>
            </a:lvl3pPr>
            <a:lvl4pPr indent="-228600" lvl="3" marL="1828800" marR="0" rtl="1" algn="r">
              <a:spcBef>
                <a:spcPts val="100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4pPr>
            <a:lvl5pPr indent="-228600" lvl="4" marL="2286000" marR="0" rtl="1" algn="r">
              <a:spcBef>
                <a:spcPts val="100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5pPr>
            <a:lvl6pPr indent="-289560" lvl="5" marL="27432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99" name="Google Shape;99;p12"/>
          <p:cNvSpPr txBox="1"/>
          <p:nvPr>
            <p:ph idx="2" type="body"/>
          </p:nvPr>
        </p:nvSpPr>
        <p:spPr>
          <a:xfrm>
            <a:off x="677335" y="4470400"/>
            <a:ext cx="8596668" cy="1570962"/>
          </a:xfrm>
          <a:prstGeom prst="rect">
            <a:avLst/>
          </a:prstGeom>
          <a:noFill/>
          <a:ln>
            <a:noFill/>
          </a:ln>
        </p:spPr>
        <p:txBody>
          <a:bodyPr anchorCtr="0" anchor="ctr" bIns="45700" lIns="91425" spcFirstLastPara="1" rIns="91425" wrap="square" tIns="45700"/>
          <a:lstStyle>
            <a:lvl1pPr indent="-228600" lvl="0" marL="457200" marR="0" rtl="1" algn="l">
              <a:spcBef>
                <a:spcPts val="1000"/>
              </a:spcBef>
              <a:spcAft>
                <a:spcPts val="0"/>
              </a:spcAft>
              <a:buClr>
                <a:schemeClr val="accent1"/>
              </a:buClr>
              <a:buSzPts val="1440"/>
              <a:buFont typeface="Noto Sans Symbols"/>
              <a:buNone/>
              <a:defRPr b="0" i="0" sz="1800" u="none" cap="none" strike="noStrike">
                <a:solidFill>
                  <a:srgbClr val="3F3F3F"/>
                </a:solidFill>
                <a:latin typeface="Trebuchet MS"/>
                <a:ea typeface="Trebuchet MS"/>
                <a:cs typeface="Trebuchet MS"/>
                <a:sym typeface="Trebuchet MS"/>
              </a:defRPr>
            </a:lvl1pPr>
            <a:lvl2pPr indent="-228600" lvl="1" marL="914400" marR="0" rtl="1" algn="r">
              <a:spcBef>
                <a:spcPts val="1000"/>
              </a:spcBef>
              <a:spcAft>
                <a:spcPts val="0"/>
              </a:spcAft>
              <a:buClr>
                <a:schemeClr val="accent1"/>
              </a:buClr>
              <a:buSzPts val="1440"/>
              <a:buFont typeface="Noto Sans Symbols"/>
              <a:buNone/>
              <a:defRPr b="0" i="0" sz="1800" u="none" cap="none" strike="noStrike">
                <a:solidFill>
                  <a:srgbClr val="888888"/>
                </a:solidFill>
                <a:latin typeface="Trebuchet MS"/>
                <a:ea typeface="Trebuchet MS"/>
                <a:cs typeface="Trebuchet MS"/>
                <a:sym typeface="Trebuchet MS"/>
              </a:defRPr>
            </a:lvl2pPr>
            <a:lvl3pPr indent="-228600" lvl="2" marL="1371600" marR="0" rtl="1" algn="r">
              <a:spcBef>
                <a:spcPts val="1000"/>
              </a:spcBef>
              <a:spcAft>
                <a:spcPts val="0"/>
              </a:spcAft>
              <a:buClr>
                <a:schemeClr val="accent1"/>
              </a:buClr>
              <a:buSzPts val="1280"/>
              <a:buFont typeface="Noto Sans Symbols"/>
              <a:buNone/>
              <a:defRPr b="0" i="0" sz="1600" u="none" cap="none" strike="noStrike">
                <a:solidFill>
                  <a:srgbClr val="888888"/>
                </a:solidFill>
                <a:latin typeface="Trebuchet MS"/>
                <a:ea typeface="Trebuchet MS"/>
                <a:cs typeface="Trebuchet MS"/>
                <a:sym typeface="Trebuchet MS"/>
              </a:defRPr>
            </a:lvl3pPr>
            <a:lvl4pPr indent="-228600" lvl="3" marL="18288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4pPr>
            <a:lvl5pPr indent="-228600" lvl="4" marL="22860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5pPr>
            <a:lvl6pPr indent="-228600" lvl="5" marL="27432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6pPr>
            <a:lvl7pPr indent="-228600" lvl="6" marL="32004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7pPr>
            <a:lvl8pPr indent="-228600" lvl="7" marL="36576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8pPr>
            <a:lvl9pPr indent="-228600" lvl="8" marL="41148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9pPr>
          </a:lstStyle>
          <a:p/>
        </p:txBody>
      </p:sp>
      <p:sp>
        <p:nvSpPr>
          <p:cNvPr id="100" name="Google Shape;100;p1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01" name="Google Shape;101;p1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02" name="Google Shape;102;p1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iw-IL"/>
              <a:t>‹#›</a:t>
            </a:fld>
            <a:endParaRPr/>
          </a:p>
        </p:txBody>
      </p:sp>
      <p:sp>
        <p:nvSpPr>
          <p:cNvPr id="103" name="Google Shape;103;p12"/>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iw-IL" sz="8000" u="none" cap="none" strike="noStrike">
                <a:solidFill>
                  <a:srgbClr val="BFE471"/>
                </a:solidFill>
                <a:latin typeface="Arial"/>
                <a:ea typeface="Arial"/>
                <a:cs typeface="Arial"/>
                <a:sym typeface="Arial"/>
              </a:rPr>
              <a:t>“</a:t>
            </a:r>
            <a:endParaRPr/>
          </a:p>
        </p:txBody>
      </p:sp>
      <p:sp>
        <p:nvSpPr>
          <p:cNvPr id="104" name="Google Shape;104;p12"/>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iw-IL" sz="8000" u="none" cap="none" strike="noStrike">
                <a:solidFill>
                  <a:srgbClr val="BFE471"/>
                </a:solidFill>
                <a:latin typeface="Arial"/>
                <a:ea typeface="Arial"/>
                <a:cs typeface="Arial"/>
                <a:sym typeface="Arial"/>
              </a:rPr>
              <a:t>”</a:t>
            </a:r>
            <a:endParaRPr b="0" i="0" sz="1800" u="none" cap="none" strike="noStrike">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כרטיס שם">
  <p:cSld name="כרטיס שם">
    <p:spTree>
      <p:nvGrpSpPr>
        <p:cNvPr id="105" name="Shape 105"/>
        <p:cNvGrpSpPr/>
        <p:nvPr/>
      </p:nvGrpSpPr>
      <p:grpSpPr>
        <a:xfrm>
          <a:off x="0" y="0"/>
          <a:ext cx="0" cy="0"/>
          <a:chOff x="0" y="0"/>
          <a:chExt cx="0" cy="0"/>
        </a:xfrm>
      </p:grpSpPr>
      <p:sp>
        <p:nvSpPr>
          <p:cNvPr id="106" name="Google Shape;106;p13"/>
          <p:cNvSpPr txBox="1"/>
          <p:nvPr>
            <p:ph type="title"/>
          </p:nvPr>
        </p:nvSpPr>
        <p:spPr>
          <a:xfrm>
            <a:off x="677335" y="1931988"/>
            <a:ext cx="8596668" cy="2595460"/>
          </a:xfrm>
          <a:prstGeom prst="rect">
            <a:avLst/>
          </a:prstGeom>
          <a:noFill/>
          <a:ln>
            <a:noFill/>
          </a:ln>
        </p:spPr>
        <p:txBody>
          <a:bodyPr anchorCtr="0" anchor="b" bIns="45700" lIns="91425" spcFirstLastPara="1" rIns="91425" wrap="square" tIns="45700"/>
          <a:lstStyle>
            <a:lvl1pPr lvl="0" marR="0" rtl="1" algn="l">
              <a:spcBef>
                <a:spcPts val="0"/>
              </a:spcBef>
              <a:spcAft>
                <a:spcPts val="0"/>
              </a:spcAft>
              <a:buClr>
                <a:schemeClr val="accent1"/>
              </a:buClr>
              <a:buSzPts val="4400"/>
              <a:buFont typeface="Trebuchet MS"/>
              <a:buNone/>
              <a:defRPr b="0" i="0" sz="4400" u="none" cap="none" strike="noStrike">
                <a:solidFill>
                  <a:schemeClr val="accent1"/>
                </a:solidFill>
                <a:latin typeface="Trebuchet MS"/>
                <a:ea typeface="Trebuchet MS"/>
                <a:cs typeface="Trebuchet MS"/>
                <a:sym typeface="Trebuchet MS"/>
              </a:defRPr>
            </a:lvl1pPr>
            <a:lvl2pPr lvl="1" marR="0" rtl="1" algn="l">
              <a:spcBef>
                <a:spcPts val="0"/>
              </a:spcBef>
              <a:spcAft>
                <a:spcPts val="0"/>
              </a:spcAft>
              <a:buSzPts val="1400"/>
              <a:buNone/>
              <a:defRPr b="0" i="0" sz="1800" u="none" cap="none" strike="noStrike">
                <a:solidFill>
                  <a:schemeClr val="dk2"/>
                </a:solidFill>
              </a:defRPr>
            </a:lvl2pPr>
            <a:lvl3pPr lvl="2" marR="0" rtl="1" algn="l">
              <a:spcBef>
                <a:spcPts val="0"/>
              </a:spcBef>
              <a:spcAft>
                <a:spcPts val="0"/>
              </a:spcAft>
              <a:buSzPts val="1400"/>
              <a:buNone/>
              <a:defRPr b="0" i="0" sz="1800" u="none" cap="none" strike="noStrike">
                <a:solidFill>
                  <a:schemeClr val="dk2"/>
                </a:solidFill>
              </a:defRPr>
            </a:lvl3pPr>
            <a:lvl4pPr lvl="3" marR="0" rtl="1" algn="l">
              <a:spcBef>
                <a:spcPts val="0"/>
              </a:spcBef>
              <a:spcAft>
                <a:spcPts val="0"/>
              </a:spcAft>
              <a:buSzPts val="1400"/>
              <a:buNone/>
              <a:defRPr b="0" i="0" sz="1800" u="none" cap="none" strike="noStrike">
                <a:solidFill>
                  <a:schemeClr val="dk2"/>
                </a:solidFill>
              </a:defRPr>
            </a:lvl4pPr>
            <a:lvl5pPr lvl="4" marR="0" rtl="1" algn="l">
              <a:spcBef>
                <a:spcPts val="0"/>
              </a:spcBef>
              <a:spcAft>
                <a:spcPts val="0"/>
              </a:spcAft>
              <a:buSzPts val="1400"/>
              <a:buNone/>
              <a:defRPr b="0" i="0" sz="1800" u="none" cap="none" strike="noStrike">
                <a:solidFill>
                  <a:schemeClr val="dk2"/>
                </a:solidFill>
              </a:defRPr>
            </a:lvl5pPr>
            <a:lvl6pPr lvl="5" marR="0" rtl="1" algn="l">
              <a:spcBef>
                <a:spcPts val="0"/>
              </a:spcBef>
              <a:spcAft>
                <a:spcPts val="0"/>
              </a:spcAft>
              <a:buSzPts val="1400"/>
              <a:buNone/>
              <a:defRPr b="0" i="0" sz="1800" u="none" cap="none" strike="noStrike">
                <a:solidFill>
                  <a:schemeClr val="dk2"/>
                </a:solidFill>
              </a:defRPr>
            </a:lvl6pPr>
            <a:lvl7pPr lvl="6" marR="0" rtl="1" algn="l">
              <a:spcBef>
                <a:spcPts val="0"/>
              </a:spcBef>
              <a:spcAft>
                <a:spcPts val="0"/>
              </a:spcAft>
              <a:buSzPts val="1400"/>
              <a:buNone/>
              <a:defRPr b="0" i="0" sz="1800" u="none" cap="none" strike="noStrike">
                <a:solidFill>
                  <a:schemeClr val="dk2"/>
                </a:solidFill>
              </a:defRPr>
            </a:lvl7pPr>
            <a:lvl8pPr lvl="7" marR="0" rtl="1" algn="l">
              <a:spcBef>
                <a:spcPts val="0"/>
              </a:spcBef>
              <a:spcAft>
                <a:spcPts val="0"/>
              </a:spcAft>
              <a:buSzPts val="1400"/>
              <a:buNone/>
              <a:defRPr b="0" i="0" sz="1800" u="none" cap="none" strike="noStrike">
                <a:solidFill>
                  <a:schemeClr val="dk2"/>
                </a:solidFill>
              </a:defRPr>
            </a:lvl8pPr>
            <a:lvl9pPr lvl="8" marR="0" rtl="1" algn="l">
              <a:spcBef>
                <a:spcPts val="0"/>
              </a:spcBef>
              <a:spcAft>
                <a:spcPts val="0"/>
              </a:spcAft>
              <a:buSzPts val="1400"/>
              <a:buNone/>
              <a:defRPr b="0" i="0" sz="1800" u="none" cap="none" strike="noStrike">
                <a:solidFill>
                  <a:schemeClr val="dk2"/>
                </a:solidFill>
              </a:defRPr>
            </a:lvl9pPr>
          </a:lstStyle>
          <a:p/>
        </p:txBody>
      </p:sp>
      <p:sp>
        <p:nvSpPr>
          <p:cNvPr id="107" name="Google Shape;107;p13"/>
          <p:cNvSpPr txBox="1"/>
          <p:nvPr>
            <p:ph idx="1" type="body"/>
          </p:nvPr>
        </p:nvSpPr>
        <p:spPr>
          <a:xfrm>
            <a:off x="677335" y="4527448"/>
            <a:ext cx="8596668" cy="1513914"/>
          </a:xfrm>
          <a:prstGeom prst="rect">
            <a:avLst/>
          </a:prstGeom>
          <a:noFill/>
          <a:ln>
            <a:noFill/>
          </a:ln>
        </p:spPr>
        <p:txBody>
          <a:bodyPr anchorCtr="0" anchor="t" bIns="45700" lIns="91425" spcFirstLastPara="1" rIns="91425" wrap="square" tIns="45700"/>
          <a:lstStyle>
            <a:lvl1pPr indent="-228600" lvl="0" marL="457200" marR="0" rtl="1" algn="l">
              <a:spcBef>
                <a:spcPts val="1000"/>
              </a:spcBef>
              <a:spcAft>
                <a:spcPts val="0"/>
              </a:spcAft>
              <a:buClr>
                <a:schemeClr val="accent1"/>
              </a:buClr>
              <a:buSzPts val="1440"/>
              <a:buFont typeface="Noto Sans Symbols"/>
              <a:buNone/>
              <a:defRPr b="0" i="0" sz="1800" u="none" cap="none" strike="noStrike">
                <a:solidFill>
                  <a:srgbClr val="3F3F3F"/>
                </a:solidFill>
                <a:latin typeface="Trebuchet MS"/>
                <a:ea typeface="Trebuchet MS"/>
                <a:cs typeface="Trebuchet MS"/>
                <a:sym typeface="Trebuchet MS"/>
              </a:defRPr>
            </a:lvl1pPr>
            <a:lvl2pPr indent="-228600" lvl="1" marL="914400" marR="0" rtl="1" algn="r">
              <a:spcBef>
                <a:spcPts val="1000"/>
              </a:spcBef>
              <a:spcAft>
                <a:spcPts val="0"/>
              </a:spcAft>
              <a:buClr>
                <a:schemeClr val="accent1"/>
              </a:buClr>
              <a:buSzPts val="1440"/>
              <a:buFont typeface="Noto Sans Symbols"/>
              <a:buNone/>
              <a:defRPr b="0" i="0" sz="1800" u="none" cap="none" strike="noStrike">
                <a:solidFill>
                  <a:srgbClr val="888888"/>
                </a:solidFill>
                <a:latin typeface="Trebuchet MS"/>
                <a:ea typeface="Trebuchet MS"/>
                <a:cs typeface="Trebuchet MS"/>
                <a:sym typeface="Trebuchet MS"/>
              </a:defRPr>
            </a:lvl2pPr>
            <a:lvl3pPr indent="-228600" lvl="2" marL="1371600" marR="0" rtl="1" algn="r">
              <a:spcBef>
                <a:spcPts val="1000"/>
              </a:spcBef>
              <a:spcAft>
                <a:spcPts val="0"/>
              </a:spcAft>
              <a:buClr>
                <a:schemeClr val="accent1"/>
              </a:buClr>
              <a:buSzPts val="1280"/>
              <a:buFont typeface="Noto Sans Symbols"/>
              <a:buNone/>
              <a:defRPr b="0" i="0" sz="1600" u="none" cap="none" strike="noStrike">
                <a:solidFill>
                  <a:srgbClr val="888888"/>
                </a:solidFill>
                <a:latin typeface="Trebuchet MS"/>
                <a:ea typeface="Trebuchet MS"/>
                <a:cs typeface="Trebuchet MS"/>
                <a:sym typeface="Trebuchet MS"/>
              </a:defRPr>
            </a:lvl3pPr>
            <a:lvl4pPr indent="-228600" lvl="3" marL="18288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4pPr>
            <a:lvl5pPr indent="-228600" lvl="4" marL="22860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5pPr>
            <a:lvl6pPr indent="-228600" lvl="5" marL="27432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6pPr>
            <a:lvl7pPr indent="-228600" lvl="6" marL="32004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7pPr>
            <a:lvl8pPr indent="-228600" lvl="7" marL="36576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8pPr>
            <a:lvl9pPr indent="-228600" lvl="8" marL="41148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9pPr>
          </a:lstStyle>
          <a:p/>
        </p:txBody>
      </p:sp>
      <p:sp>
        <p:nvSpPr>
          <p:cNvPr id="108" name="Google Shape;108;p1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09" name="Google Shape;109;p1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10" name="Google Shape;110;p1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כרטיס שם עם ציטוט">
  <p:cSld name="כרטיס שם עם ציטוט">
    <p:spTree>
      <p:nvGrpSpPr>
        <p:cNvPr id="111" name="Shape 111"/>
        <p:cNvGrpSpPr/>
        <p:nvPr/>
      </p:nvGrpSpPr>
      <p:grpSpPr>
        <a:xfrm>
          <a:off x="0" y="0"/>
          <a:ext cx="0" cy="0"/>
          <a:chOff x="0" y="0"/>
          <a:chExt cx="0" cy="0"/>
        </a:xfrm>
      </p:grpSpPr>
      <p:sp>
        <p:nvSpPr>
          <p:cNvPr id="112" name="Google Shape;112;p14"/>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lstStyle>
            <a:lvl1pPr lvl="0" marR="0" rtl="1" algn="l">
              <a:spcBef>
                <a:spcPts val="0"/>
              </a:spcBef>
              <a:spcAft>
                <a:spcPts val="0"/>
              </a:spcAft>
              <a:buClr>
                <a:schemeClr val="accent1"/>
              </a:buClr>
              <a:buSzPts val="4400"/>
              <a:buFont typeface="Trebuchet MS"/>
              <a:buNone/>
              <a:defRPr b="0" i="0" sz="4400" u="none" cap="none" strike="noStrike">
                <a:solidFill>
                  <a:schemeClr val="accent1"/>
                </a:solidFill>
                <a:latin typeface="Trebuchet MS"/>
                <a:ea typeface="Trebuchet MS"/>
                <a:cs typeface="Trebuchet MS"/>
                <a:sym typeface="Trebuchet MS"/>
              </a:defRPr>
            </a:lvl1pPr>
            <a:lvl2pPr lvl="1" marR="0" rtl="1" algn="l">
              <a:spcBef>
                <a:spcPts val="0"/>
              </a:spcBef>
              <a:spcAft>
                <a:spcPts val="0"/>
              </a:spcAft>
              <a:buSzPts val="1400"/>
              <a:buNone/>
              <a:defRPr b="0" i="0" sz="1800" u="none" cap="none" strike="noStrike">
                <a:solidFill>
                  <a:schemeClr val="dk2"/>
                </a:solidFill>
              </a:defRPr>
            </a:lvl2pPr>
            <a:lvl3pPr lvl="2" marR="0" rtl="1" algn="l">
              <a:spcBef>
                <a:spcPts val="0"/>
              </a:spcBef>
              <a:spcAft>
                <a:spcPts val="0"/>
              </a:spcAft>
              <a:buSzPts val="1400"/>
              <a:buNone/>
              <a:defRPr b="0" i="0" sz="1800" u="none" cap="none" strike="noStrike">
                <a:solidFill>
                  <a:schemeClr val="dk2"/>
                </a:solidFill>
              </a:defRPr>
            </a:lvl3pPr>
            <a:lvl4pPr lvl="3" marR="0" rtl="1" algn="l">
              <a:spcBef>
                <a:spcPts val="0"/>
              </a:spcBef>
              <a:spcAft>
                <a:spcPts val="0"/>
              </a:spcAft>
              <a:buSzPts val="1400"/>
              <a:buNone/>
              <a:defRPr b="0" i="0" sz="1800" u="none" cap="none" strike="noStrike">
                <a:solidFill>
                  <a:schemeClr val="dk2"/>
                </a:solidFill>
              </a:defRPr>
            </a:lvl4pPr>
            <a:lvl5pPr lvl="4" marR="0" rtl="1" algn="l">
              <a:spcBef>
                <a:spcPts val="0"/>
              </a:spcBef>
              <a:spcAft>
                <a:spcPts val="0"/>
              </a:spcAft>
              <a:buSzPts val="1400"/>
              <a:buNone/>
              <a:defRPr b="0" i="0" sz="1800" u="none" cap="none" strike="noStrike">
                <a:solidFill>
                  <a:schemeClr val="dk2"/>
                </a:solidFill>
              </a:defRPr>
            </a:lvl5pPr>
            <a:lvl6pPr lvl="5" marR="0" rtl="1" algn="l">
              <a:spcBef>
                <a:spcPts val="0"/>
              </a:spcBef>
              <a:spcAft>
                <a:spcPts val="0"/>
              </a:spcAft>
              <a:buSzPts val="1400"/>
              <a:buNone/>
              <a:defRPr b="0" i="0" sz="1800" u="none" cap="none" strike="noStrike">
                <a:solidFill>
                  <a:schemeClr val="dk2"/>
                </a:solidFill>
              </a:defRPr>
            </a:lvl6pPr>
            <a:lvl7pPr lvl="6" marR="0" rtl="1" algn="l">
              <a:spcBef>
                <a:spcPts val="0"/>
              </a:spcBef>
              <a:spcAft>
                <a:spcPts val="0"/>
              </a:spcAft>
              <a:buSzPts val="1400"/>
              <a:buNone/>
              <a:defRPr b="0" i="0" sz="1800" u="none" cap="none" strike="noStrike">
                <a:solidFill>
                  <a:schemeClr val="dk2"/>
                </a:solidFill>
              </a:defRPr>
            </a:lvl7pPr>
            <a:lvl8pPr lvl="7" marR="0" rtl="1" algn="l">
              <a:spcBef>
                <a:spcPts val="0"/>
              </a:spcBef>
              <a:spcAft>
                <a:spcPts val="0"/>
              </a:spcAft>
              <a:buSzPts val="1400"/>
              <a:buNone/>
              <a:defRPr b="0" i="0" sz="1800" u="none" cap="none" strike="noStrike">
                <a:solidFill>
                  <a:schemeClr val="dk2"/>
                </a:solidFill>
              </a:defRPr>
            </a:lvl8pPr>
            <a:lvl9pPr lvl="8" marR="0" rtl="1" algn="l">
              <a:spcBef>
                <a:spcPts val="0"/>
              </a:spcBef>
              <a:spcAft>
                <a:spcPts val="0"/>
              </a:spcAft>
              <a:buSzPts val="1400"/>
              <a:buNone/>
              <a:defRPr b="0" i="0" sz="1800" u="none" cap="none" strike="noStrike">
                <a:solidFill>
                  <a:schemeClr val="dk2"/>
                </a:solidFill>
              </a:defRPr>
            </a:lvl9pPr>
          </a:lstStyle>
          <a:p/>
        </p:txBody>
      </p:sp>
      <p:sp>
        <p:nvSpPr>
          <p:cNvPr id="113" name="Google Shape;113;p14"/>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lstStyle>
            <a:lvl1pPr indent="-228600" lvl="0" marL="457200" marR="0" rtl="1" algn="r">
              <a:spcBef>
                <a:spcPts val="1000"/>
              </a:spcBef>
              <a:spcAft>
                <a:spcPts val="0"/>
              </a:spcAft>
              <a:buClr>
                <a:schemeClr val="accent1"/>
              </a:buClr>
              <a:buSzPts val="1920"/>
              <a:buFont typeface="Noto Sans Symbols"/>
              <a:buNone/>
              <a:defRPr b="0" i="0" sz="2400" u="none" cap="none" strike="noStrike">
                <a:solidFill>
                  <a:srgbClr val="3F3F3F"/>
                </a:solidFill>
                <a:latin typeface="Trebuchet MS"/>
                <a:ea typeface="Trebuchet MS"/>
                <a:cs typeface="Trebuchet MS"/>
                <a:sym typeface="Trebuchet MS"/>
              </a:defRPr>
            </a:lvl1pPr>
            <a:lvl2pPr indent="-228600" lvl="1" marL="914400"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indent="-228600" lvl="2" marL="1371600" marR="0" rtl="1" algn="r">
              <a:spcBef>
                <a:spcPts val="1000"/>
              </a:spcBef>
              <a:spcAft>
                <a:spcPts val="0"/>
              </a:spcAft>
              <a:buClr>
                <a:schemeClr val="accent1"/>
              </a:buClr>
              <a:buSzPts val="1120"/>
              <a:buFont typeface="Noto Sans Symbols"/>
              <a:buNone/>
              <a:defRPr b="0" i="0" sz="1400" u="none" cap="none" strike="noStrike">
                <a:solidFill>
                  <a:srgbClr val="3F3F3F"/>
                </a:solidFill>
                <a:latin typeface="Trebuchet MS"/>
                <a:ea typeface="Trebuchet MS"/>
                <a:cs typeface="Trebuchet MS"/>
                <a:sym typeface="Trebuchet MS"/>
              </a:defRPr>
            </a:lvl3pPr>
            <a:lvl4pPr indent="-228600" lvl="3" marL="1828800" marR="0" rtl="1" algn="r">
              <a:spcBef>
                <a:spcPts val="100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4pPr>
            <a:lvl5pPr indent="-228600" lvl="4" marL="2286000" marR="0" rtl="1" algn="r">
              <a:spcBef>
                <a:spcPts val="100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5pPr>
            <a:lvl6pPr indent="-289560" lvl="5" marL="27432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14" name="Google Shape;114;p14"/>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lstStyle>
            <a:lvl1pPr indent="-228600" lvl="0" marL="457200" marR="0" rtl="1" algn="l">
              <a:spcBef>
                <a:spcPts val="1000"/>
              </a:spcBef>
              <a:spcAft>
                <a:spcPts val="0"/>
              </a:spcAft>
              <a:buClr>
                <a:schemeClr val="accent1"/>
              </a:buClr>
              <a:buSzPts val="1440"/>
              <a:buFont typeface="Noto Sans Symbols"/>
              <a:buNone/>
              <a:defRPr b="0" i="0" sz="1800" u="none" cap="none" strike="noStrike">
                <a:solidFill>
                  <a:srgbClr val="7F7F7F"/>
                </a:solidFill>
                <a:latin typeface="Trebuchet MS"/>
                <a:ea typeface="Trebuchet MS"/>
                <a:cs typeface="Trebuchet MS"/>
                <a:sym typeface="Trebuchet MS"/>
              </a:defRPr>
            </a:lvl1pPr>
            <a:lvl2pPr indent="-228600" lvl="1" marL="914400" marR="0" rtl="1" algn="r">
              <a:spcBef>
                <a:spcPts val="1000"/>
              </a:spcBef>
              <a:spcAft>
                <a:spcPts val="0"/>
              </a:spcAft>
              <a:buClr>
                <a:schemeClr val="accent1"/>
              </a:buClr>
              <a:buSzPts val="1440"/>
              <a:buFont typeface="Noto Sans Symbols"/>
              <a:buNone/>
              <a:defRPr b="0" i="0" sz="1800" u="none" cap="none" strike="noStrike">
                <a:solidFill>
                  <a:srgbClr val="888888"/>
                </a:solidFill>
                <a:latin typeface="Trebuchet MS"/>
                <a:ea typeface="Trebuchet MS"/>
                <a:cs typeface="Trebuchet MS"/>
                <a:sym typeface="Trebuchet MS"/>
              </a:defRPr>
            </a:lvl2pPr>
            <a:lvl3pPr indent="-228600" lvl="2" marL="1371600" marR="0" rtl="1" algn="r">
              <a:spcBef>
                <a:spcPts val="1000"/>
              </a:spcBef>
              <a:spcAft>
                <a:spcPts val="0"/>
              </a:spcAft>
              <a:buClr>
                <a:schemeClr val="accent1"/>
              </a:buClr>
              <a:buSzPts val="1280"/>
              <a:buFont typeface="Noto Sans Symbols"/>
              <a:buNone/>
              <a:defRPr b="0" i="0" sz="1600" u="none" cap="none" strike="noStrike">
                <a:solidFill>
                  <a:srgbClr val="888888"/>
                </a:solidFill>
                <a:latin typeface="Trebuchet MS"/>
                <a:ea typeface="Trebuchet MS"/>
                <a:cs typeface="Trebuchet MS"/>
                <a:sym typeface="Trebuchet MS"/>
              </a:defRPr>
            </a:lvl3pPr>
            <a:lvl4pPr indent="-228600" lvl="3" marL="18288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4pPr>
            <a:lvl5pPr indent="-228600" lvl="4" marL="22860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5pPr>
            <a:lvl6pPr indent="-228600" lvl="5" marL="27432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6pPr>
            <a:lvl7pPr indent="-228600" lvl="6" marL="32004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7pPr>
            <a:lvl8pPr indent="-228600" lvl="7" marL="36576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8pPr>
            <a:lvl9pPr indent="-228600" lvl="8" marL="41148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9pPr>
          </a:lstStyle>
          <a:p/>
        </p:txBody>
      </p:sp>
      <p:sp>
        <p:nvSpPr>
          <p:cNvPr id="115" name="Google Shape;115;p1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16" name="Google Shape;116;p1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17" name="Google Shape;117;p1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iw-IL"/>
              <a:t>‹#›</a:t>
            </a:fld>
            <a:endParaRPr/>
          </a:p>
        </p:txBody>
      </p:sp>
      <p:sp>
        <p:nvSpPr>
          <p:cNvPr id="118" name="Google Shape;118;p14"/>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iw-IL" sz="8000" u="none" cap="none" strike="noStrike">
                <a:solidFill>
                  <a:srgbClr val="BFE471"/>
                </a:solidFill>
                <a:latin typeface="Arial"/>
                <a:ea typeface="Arial"/>
                <a:cs typeface="Arial"/>
                <a:sym typeface="Arial"/>
              </a:rPr>
              <a:t>“</a:t>
            </a:r>
            <a:endParaRPr/>
          </a:p>
        </p:txBody>
      </p:sp>
      <p:sp>
        <p:nvSpPr>
          <p:cNvPr id="119" name="Google Shape;119;p14"/>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iw-IL" sz="8000" u="none" cap="none" strike="noStrike">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rue או False">
  <p:cSld name="True או False">
    <p:spTree>
      <p:nvGrpSpPr>
        <p:cNvPr id="120" name="Shape 120"/>
        <p:cNvGrpSpPr/>
        <p:nvPr/>
      </p:nvGrpSpPr>
      <p:grpSpPr>
        <a:xfrm>
          <a:off x="0" y="0"/>
          <a:ext cx="0" cy="0"/>
          <a:chOff x="0" y="0"/>
          <a:chExt cx="0" cy="0"/>
        </a:xfrm>
      </p:grpSpPr>
      <p:sp>
        <p:nvSpPr>
          <p:cNvPr id="121" name="Google Shape;121;p15"/>
          <p:cNvSpPr txBox="1"/>
          <p:nvPr>
            <p:ph type="title"/>
          </p:nvPr>
        </p:nvSpPr>
        <p:spPr>
          <a:xfrm>
            <a:off x="685799" y="609600"/>
            <a:ext cx="8588203" cy="3022600"/>
          </a:xfrm>
          <a:prstGeom prst="rect">
            <a:avLst/>
          </a:prstGeom>
          <a:noFill/>
          <a:ln>
            <a:noFill/>
          </a:ln>
        </p:spPr>
        <p:txBody>
          <a:bodyPr anchorCtr="0" anchor="ctr" bIns="45700" lIns="91425" spcFirstLastPara="1" rIns="91425" wrap="square" tIns="45700"/>
          <a:lstStyle>
            <a:lvl1pPr lvl="0" marR="0" rtl="1" algn="l">
              <a:spcBef>
                <a:spcPts val="0"/>
              </a:spcBef>
              <a:spcAft>
                <a:spcPts val="0"/>
              </a:spcAft>
              <a:buClr>
                <a:schemeClr val="accent1"/>
              </a:buClr>
              <a:buSzPts val="4400"/>
              <a:buFont typeface="Trebuchet MS"/>
              <a:buNone/>
              <a:defRPr b="0" i="0" sz="4400" u="none" cap="none" strike="noStrike">
                <a:solidFill>
                  <a:schemeClr val="accent1"/>
                </a:solidFill>
                <a:latin typeface="Trebuchet MS"/>
                <a:ea typeface="Trebuchet MS"/>
                <a:cs typeface="Trebuchet MS"/>
                <a:sym typeface="Trebuchet MS"/>
              </a:defRPr>
            </a:lvl1pPr>
            <a:lvl2pPr lvl="1" marR="0" rtl="1" algn="l">
              <a:spcBef>
                <a:spcPts val="0"/>
              </a:spcBef>
              <a:spcAft>
                <a:spcPts val="0"/>
              </a:spcAft>
              <a:buSzPts val="1400"/>
              <a:buNone/>
              <a:defRPr b="0" i="0" sz="1800" u="none" cap="none" strike="noStrike">
                <a:solidFill>
                  <a:schemeClr val="dk2"/>
                </a:solidFill>
              </a:defRPr>
            </a:lvl2pPr>
            <a:lvl3pPr lvl="2" marR="0" rtl="1" algn="l">
              <a:spcBef>
                <a:spcPts val="0"/>
              </a:spcBef>
              <a:spcAft>
                <a:spcPts val="0"/>
              </a:spcAft>
              <a:buSzPts val="1400"/>
              <a:buNone/>
              <a:defRPr b="0" i="0" sz="1800" u="none" cap="none" strike="noStrike">
                <a:solidFill>
                  <a:schemeClr val="dk2"/>
                </a:solidFill>
              </a:defRPr>
            </a:lvl3pPr>
            <a:lvl4pPr lvl="3" marR="0" rtl="1" algn="l">
              <a:spcBef>
                <a:spcPts val="0"/>
              </a:spcBef>
              <a:spcAft>
                <a:spcPts val="0"/>
              </a:spcAft>
              <a:buSzPts val="1400"/>
              <a:buNone/>
              <a:defRPr b="0" i="0" sz="1800" u="none" cap="none" strike="noStrike">
                <a:solidFill>
                  <a:schemeClr val="dk2"/>
                </a:solidFill>
              </a:defRPr>
            </a:lvl4pPr>
            <a:lvl5pPr lvl="4" marR="0" rtl="1" algn="l">
              <a:spcBef>
                <a:spcPts val="0"/>
              </a:spcBef>
              <a:spcAft>
                <a:spcPts val="0"/>
              </a:spcAft>
              <a:buSzPts val="1400"/>
              <a:buNone/>
              <a:defRPr b="0" i="0" sz="1800" u="none" cap="none" strike="noStrike">
                <a:solidFill>
                  <a:schemeClr val="dk2"/>
                </a:solidFill>
              </a:defRPr>
            </a:lvl5pPr>
            <a:lvl6pPr lvl="5" marR="0" rtl="1" algn="l">
              <a:spcBef>
                <a:spcPts val="0"/>
              </a:spcBef>
              <a:spcAft>
                <a:spcPts val="0"/>
              </a:spcAft>
              <a:buSzPts val="1400"/>
              <a:buNone/>
              <a:defRPr b="0" i="0" sz="1800" u="none" cap="none" strike="noStrike">
                <a:solidFill>
                  <a:schemeClr val="dk2"/>
                </a:solidFill>
              </a:defRPr>
            </a:lvl6pPr>
            <a:lvl7pPr lvl="6" marR="0" rtl="1" algn="l">
              <a:spcBef>
                <a:spcPts val="0"/>
              </a:spcBef>
              <a:spcAft>
                <a:spcPts val="0"/>
              </a:spcAft>
              <a:buSzPts val="1400"/>
              <a:buNone/>
              <a:defRPr b="0" i="0" sz="1800" u="none" cap="none" strike="noStrike">
                <a:solidFill>
                  <a:schemeClr val="dk2"/>
                </a:solidFill>
              </a:defRPr>
            </a:lvl7pPr>
            <a:lvl8pPr lvl="7" marR="0" rtl="1" algn="l">
              <a:spcBef>
                <a:spcPts val="0"/>
              </a:spcBef>
              <a:spcAft>
                <a:spcPts val="0"/>
              </a:spcAft>
              <a:buSzPts val="1400"/>
              <a:buNone/>
              <a:defRPr b="0" i="0" sz="1800" u="none" cap="none" strike="noStrike">
                <a:solidFill>
                  <a:schemeClr val="dk2"/>
                </a:solidFill>
              </a:defRPr>
            </a:lvl8pPr>
            <a:lvl9pPr lvl="8" marR="0" rtl="1" algn="l">
              <a:spcBef>
                <a:spcPts val="0"/>
              </a:spcBef>
              <a:spcAft>
                <a:spcPts val="0"/>
              </a:spcAft>
              <a:buSzPts val="1400"/>
              <a:buNone/>
              <a:defRPr b="0" i="0" sz="1800" u="none" cap="none" strike="noStrike">
                <a:solidFill>
                  <a:schemeClr val="dk2"/>
                </a:solidFill>
              </a:defRPr>
            </a:lvl9pPr>
          </a:lstStyle>
          <a:p/>
        </p:txBody>
      </p:sp>
      <p:sp>
        <p:nvSpPr>
          <p:cNvPr id="122" name="Google Shape;122;p15"/>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lstStyle>
            <a:lvl1pPr indent="-228600" lvl="0" marL="457200" marR="0" rtl="1" algn="r">
              <a:spcBef>
                <a:spcPts val="1000"/>
              </a:spcBef>
              <a:spcAft>
                <a:spcPts val="0"/>
              </a:spcAft>
              <a:buClr>
                <a:schemeClr val="accent1"/>
              </a:buClr>
              <a:buSzPts val="1920"/>
              <a:buFont typeface="Noto Sans Symbols"/>
              <a:buNone/>
              <a:defRPr b="0" i="0" sz="2400" u="none" cap="none" strike="noStrike">
                <a:solidFill>
                  <a:schemeClr val="accent1"/>
                </a:solidFill>
                <a:latin typeface="Trebuchet MS"/>
                <a:ea typeface="Trebuchet MS"/>
                <a:cs typeface="Trebuchet MS"/>
                <a:sym typeface="Trebuchet MS"/>
              </a:defRPr>
            </a:lvl1pPr>
            <a:lvl2pPr indent="-228600" lvl="1" marL="914400"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indent="-228600" lvl="2" marL="1371600" marR="0" rtl="1" algn="r">
              <a:spcBef>
                <a:spcPts val="1000"/>
              </a:spcBef>
              <a:spcAft>
                <a:spcPts val="0"/>
              </a:spcAft>
              <a:buClr>
                <a:schemeClr val="accent1"/>
              </a:buClr>
              <a:buSzPts val="1120"/>
              <a:buFont typeface="Noto Sans Symbols"/>
              <a:buNone/>
              <a:defRPr b="0" i="0" sz="1400" u="none" cap="none" strike="noStrike">
                <a:solidFill>
                  <a:srgbClr val="3F3F3F"/>
                </a:solidFill>
                <a:latin typeface="Trebuchet MS"/>
                <a:ea typeface="Trebuchet MS"/>
                <a:cs typeface="Trebuchet MS"/>
                <a:sym typeface="Trebuchet MS"/>
              </a:defRPr>
            </a:lvl3pPr>
            <a:lvl4pPr indent="-228600" lvl="3" marL="1828800" marR="0" rtl="1" algn="r">
              <a:spcBef>
                <a:spcPts val="100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4pPr>
            <a:lvl5pPr indent="-228600" lvl="4" marL="2286000" marR="0" rtl="1" algn="r">
              <a:spcBef>
                <a:spcPts val="100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5pPr>
            <a:lvl6pPr indent="-289560" lvl="5" marL="27432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23" name="Google Shape;123;p15"/>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lstStyle>
            <a:lvl1pPr indent="-228600" lvl="0" marL="457200" marR="0" rtl="1" algn="l">
              <a:spcBef>
                <a:spcPts val="1000"/>
              </a:spcBef>
              <a:spcAft>
                <a:spcPts val="0"/>
              </a:spcAft>
              <a:buClr>
                <a:schemeClr val="accent1"/>
              </a:buClr>
              <a:buSzPts val="1440"/>
              <a:buFont typeface="Noto Sans Symbols"/>
              <a:buNone/>
              <a:defRPr b="0" i="0" sz="1800" u="none" cap="none" strike="noStrike">
                <a:solidFill>
                  <a:srgbClr val="7F7F7F"/>
                </a:solidFill>
                <a:latin typeface="Trebuchet MS"/>
                <a:ea typeface="Trebuchet MS"/>
                <a:cs typeface="Trebuchet MS"/>
                <a:sym typeface="Trebuchet MS"/>
              </a:defRPr>
            </a:lvl1pPr>
            <a:lvl2pPr indent="-228600" lvl="1" marL="914400" marR="0" rtl="1" algn="r">
              <a:spcBef>
                <a:spcPts val="1000"/>
              </a:spcBef>
              <a:spcAft>
                <a:spcPts val="0"/>
              </a:spcAft>
              <a:buClr>
                <a:schemeClr val="accent1"/>
              </a:buClr>
              <a:buSzPts val="1440"/>
              <a:buFont typeface="Noto Sans Symbols"/>
              <a:buNone/>
              <a:defRPr b="0" i="0" sz="1800" u="none" cap="none" strike="noStrike">
                <a:solidFill>
                  <a:srgbClr val="888888"/>
                </a:solidFill>
                <a:latin typeface="Trebuchet MS"/>
                <a:ea typeface="Trebuchet MS"/>
                <a:cs typeface="Trebuchet MS"/>
                <a:sym typeface="Trebuchet MS"/>
              </a:defRPr>
            </a:lvl2pPr>
            <a:lvl3pPr indent="-228600" lvl="2" marL="1371600" marR="0" rtl="1" algn="r">
              <a:spcBef>
                <a:spcPts val="1000"/>
              </a:spcBef>
              <a:spcAft>
                <a:spcPts val="0"/>
              </a:spcAft>
              <a:buClr>
                <a:schemeClr val="accent1"/>
              </a:buClr>
              <a:buSzPts val="1280"/>
              <a:buFont typeface="Noto Sans Symbols"/>
              <a:buNone/>
              <a:defRPr b="0" i="0" sz="1600" u="none" cap="none" strike="noStrike">
                <a:solidFill>
                  <a:srgbClr val="888888"/>
                </a:solidFill>
                <a:latin typeface="Trebuchet MS"/>
                <a:ea typeface="Trebuchet MS"/>
                <a:cs typeface="Trebuchet MS"/>
                <a:sym typeface="Trebuchet MS"/>
              </a:defRPr>
            </a:lvl3pPr>
            <a:lvl4pPr indent="-228600" lvl="3" marL="18288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4pPr>
            <a:lvl5pPr indent="-228600" lvl="4" marL="22860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5pPr>
            <a:lvl6pPr indent="-228600" lvl="5" marL="27432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6pPr>
            <a:lvl7pPr indent="-228600" lvl="6" marL="32004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7pPr>
            <a:lvl8pPr indent="-228600" lvl="7" marL="36576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8pPr>
            <a:lvl9pPr indent="-228600" lvl="8" marL="41148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9pPr>
          </a:lstStyle>
          <a:p/>
        </p:txBody>
      </p:sp>
      <p:sp>
        <p:nvSpPr>
          <p:cNvPr id="124" name="Google Shape;124;p1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25" name="Google Shape;125;p1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26" name="Google Shape;126;p1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כותרת וטקסט אנכי" type="vertTx">
  <p:cSld name="VERTICAL_TEXT">
    <p:spTree>
      <p:nvGrpSpPr>
        <p:cNvPr id="127" name="Shape 127"/>
        <p:cNvGrpSpPr/>
        <p:nvPr/>
      </p:nvGrpSpPr>
      <p:grpSpPr>
        <a:xfrm>
          <a:off x="0" y="0"/>
          <a:ext cx="0" cy="0"/>
          <a:chOff x="0" y="0"/>
          <a:chExt cx="0" cy="0"/>
        </a:xfrm>
      </p:grpSpPr>
      <p:sp>
        <p:nvSpPr>
          <p:cNvPr id="128" name="Google Shape;128;p1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lstStyle>
            <a:lvl1pPr lvl="0" marR="0" rtl="1"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1" algn="l">
              <a:spcBef>
                <a:spcPts val="0"/>
              </a:spcBef>
              <a:spcAft>
                <a:spcPts val="0"/>
              </a:spcAft>
              <a:buSzPts val="1400"/>
              <a:buNone/>
              <a:defRPr b="0" i="0" sz="1800" u="none" cap="none" strike="noStrike">
                <a:solidFill>
                  <a:schemeClr val="dk2"/>
                </a:solidFill>
              </a:defRPr>
            </a:lvl2pPr>
            <a:lvl3pPr lvl="2" marR="0" rtl="1" algn="l">
              <a:spcBef>
                <a:spcPts val="0"/>
              </a:spcBef>
              <a:spcAft>
                <a:spcPts val="0"/>
              </a:spcAft>
              <a:buSzPts val="1400"/>
              <a:buNone/>
              <a:defRPr b="0" i="0" sz="1800" u="none" cap="none" strike="noStrike">
                <a:solidFill>
                  <a:schemeClr val="dk2"/>
                </a:solidFill>
              </a:defRPr>
            </a:lvl3pPr>
            <a:lvl4pPr lvl="3" marR="0" rtl="1" algn="l">
              <a:spcBef>
                <a:spcPts val="0"/>
              </a:spcBef>
              <a:spcAft>
                <a:spcPts val="0"/>
              </a:spcAft>
              <a:buSzPts val="1400"/>
              <a:buNone/>
              <a:defRPr b="0" i="0" sz="1800" u="none" cap="none" strike="noStrike">
                <a:solidFill>
                  <a:schemeClr val="dk2"/>
                </a:solidFill>
              </a:defRPr>
            </a:lvl4pPr>
            <a:lvl5pPr lvl="4" marR="0" rtl="1" algn="l">
              <a:spcBef>
                <a:spcPts val="0"/>
              </a:spcBef>
              <a:spcAft>
                <a:spcPts val="0"/>
              </a:spcAft>
              <a:buSzPts val="1400"/>
              <a:buNone/>
              <a:defRPr b="0" i="0" sz="1800" u="none" cap="none" strike="noStrike">
                <a:solidFill>
                  <a:schemeClr val="dk2"/>
                </a:solidFill>
              </a:defRPr>
            </a:lvl5pPr>
            <a:lvl6pPr lvl="5" marR="0" rtl="1" algn="l">
              <a:spcBef>
                <a:spcPts val="0"/>
              </a:spcBef>
              <a:spcAft>
                <a:spcPts val="0"/>
              </a:spcAft>
              <a:buSzPts val="1400"/>
              <a:buNone/>
              <a:defRPr b="0" i="0" sz="1800" u="none" cap="none" strike="noStrike">
                <a:solidFill>
                  <a:schemeClr val="dk2"/>
                </a:solidFill>
              </a:defRPr>
            </a:lvl6pPr>
            <a:lvl7pPr lvl="6" marR="0" rtl="1" algn="l">
              <a:spcBef>
                <a:spcPts val="0"/>
              </a:spcBef>
              <a:spcAft>
                <a:spcPts val="0"/>
              </a:spcAft>
              <a:buSzPts val="1400"/>
              <a:buNone/>
              <a:defRPr b="0" i="0" sz="1800" u="none" cap="none" strike="noStrike">
                <a:solidFill>
                  <a:schemeClr val="dk2"/>
                </a:solidFill>
              </a:defRPr>
            </a:lvl7pPr>
            <a:lvl8pPr lvl="7" marR="0" rtl="1" algn="l">
              <a:spcBef>
                <a:spcPts val="0"/>
              </a:spcBef>
              <a:spcAft>
                <a:spcPts val="0"/>
              </a:spcAft>
              <a:buSzPts val="1400"/>
              <a:buNone/>
              <a:defRPr b="0" i="0" sz="1800" u="none" cap="none" strike="noStrike">
                <a:solidFill>
                  <a:schemeClr val="dk2"/>
                </a:solidFill>
              </a:defRPr>
            </a:lvl8pPr>
            <a:lvl9pPr lvl="8" marR="0" rtl="1" algn="l">
              <a:spcBef>
                <a:spcPts val="0"/>
              </a:spcBef>
              <a:spcAft>
                <a:spcPts val="0"/>
              </a:spcAft>
              <a:buSzPts val="1400"/>
              <a:buNone/>
              <a:defRPr b="0" i="0" sz="1800" u="none" cap="none" strike="noStrike">
                <a:solidFill>
                  <a:schemeClr val="dk2"/>
                </a:solidFill>
              </a:defRPr>
            </a:lvl9pPr>
          </a:lstStyle>
          <a:p/>
        </p:txBody>
      </p:sp>
      <p:sp>
        <p:nvSpPr>
          <p:cNvPr id="129" name="Google Shape;129;p16"/>
          <p:cNvSpPr txBox="1"/>
          <p:nvPr>
            <p:ph idx="1" type="body"/>
          </p:nvPr>
        </p:nvSpPr>
        <p:spPr>
          <a:xfrm rot="5400000">
            <a:off x="3035282" y="-197358"/>
            <a:ext cx="3880773" cy="8596668"/>
          </a:xfrm>
          <a:prstGeom prst="rect">
            <a:avLst/>
          </a:prstGeom>
          <a:noFill/>
          <a:ln>
            <a:noFill/>
          </a:ln>
        </p:spPr>
        <p:txBody>
          <a:bodyPr anchorCtr="0" anchor="t" bIns="45700" lIns="91425" spcFirstLastPara="1" rIns="91425" wrap="square" tIns="45700"/>
          <a:lstStyle>
            <a:lvl1pPr indent="-320040" lvl="0" marL="457200" marR="0" rtl="1" algn="r">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1" algn="r">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1" algn="r">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30" name="Google Shape;130;p1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31" name="Google Shape;131;p1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32" name="Google Shape;132;p1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כותרת אנכית וטקסט" type="vertTitleAndTx">
  <p:cSld name="VERTICAL_TITLE_AND_VERTICAL_TEXT">
    <p:spTree>
      <p:nvGrpSpPr>
        <p:cNvPr id="133" name="Shape 133"/>
        <p:cNvGrpSpPr/>
        <p:nvPr/>
      </p:nvGrpSpPr>
      <p:grpSpPr>
        <a:xfrm>
          <a:off x="0" y="0"/>
          <a:ext cx="0" cy="0"/>
          <a:chOff x="0" y="0"/>
          <a:chExt cx="0" cy="0"/>
        </a:xfrm>
      </p:grpSpPr>
      <p:sp>
        <p:nvSpPr>
          <p:cNvPr id="134" name="Google Shape;134;p17"/>
          <p:cNvSpPr txBox="1"/>
          <p:nvPr>
            <p:ph type="title"/>
          </p:nvPr>
        </p:nvSpPr>
        <p:spPr>
          <a:xfrm rot="5400000">
            <a:off x="5994319" y="2582953"/>
            <a:ext cx="5251451" cy="1304743"/>
          </a:xfrm>
          <a:prstGeom prst="rect">
            <a:avLst/>
          </a:prstGeom>
          <a:noFill/>
          <a:ln>
            <a:noFill/>
          </a:ln>
        </p:spPr>
        <p:txBody>
          <a:bodyPr anchorCtr="0" anchor="ctr" bIns="45700" lIns="91425" spcFirstLastPara="1" rIns="91425" wrap="square" tIns="45700"/>
          <a:lstStyle>
            <a:lvl1pPr lvl="0" marR="0" rtl="1"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1" algn="l">
              <a:spcBef>
                <a:spcPts val="0"/>
              </a:spcBef>
              <a:spcAft>
                <a:spcPts val="0"/>
              </a:spcAft>
              <a:buSzPts val="1400"/>
              <a:buNone/>
              <a:defRPr b="0" i="0" sz="1800" u="none" cap="none" strike="noStrike">
                <a:solidFill>
                  <a:schemeClr val="dk2"/>
                </a:solidFill>
              </a:defRPr>
            </a:lvl2pPr>
            <a:lvl3pPr lvl="2" marR="0" rtl="1" algn="l">
              <a:spcBef>
                <a:spcPts val="0"/>
              </a:spcBef>
              <a:spcAft>
                <a:spcPts val="0"/>
              </a:spcAft>
              <a:buSzPts val="1400"/>
              <a:buNone/>
              <a:defRPr b="0" i="0" sz="1800" u="none" cap="none" strike="noStrike">
                <a:solidFill>
                  <a:schemeClr val="dk2"/>
                </a:solidFill>
              </a:defRPr>
            </a:lvl3pPr>
            <a:lvl4pPr lvl="3" marR="0" rtl="1" algn="l">
              <a:spcBef>
                <a:spcPts val="0"/>
              </a:spcBef>
              <a:spcAft>
                <a:spcPts val="0"/>
              </a:spcAft>
              <a:buSzPts val="1400"/>
              <a:buNone/>
              <a:defRPr b="0" i="0" sz="1800" u="none" cap="none" strike="noStrike">
                <a:solidFill>
                  <a:schemeClr val="dk2"/>
                </a:solidFill>
              </a:defRPr>
            </a:lvl4pPr>
            <a:lvl5pPr lvl="4" marR="0" rtl="1" algn="l">
              <a:spcBef>
                <a:spcPts val="0"/>
              </a:spcBef>
              <a:spcAft>
                <a:spcPts val="0"/>
              </a:spcAft>
              <a:buSzPts val="1400"/>
              <a:buNone/>
              <a:defRPr b="0" i="0" sz="1800" u="none" cap="none" strike="noStrike">
                <a:solidFill>
                  <a:schemeClr val="dk2"/>
                </a:solidFill>
              </a:defRPr>
            </a:lvl5pPr>
            <a:lvl6pPr lvl="5" marR="0" rtl="1" algn="l">
              <a:spcBef>
                <a:spcPts val="0"/>
              </a:spcBef>
              <a:spcAft>
                <a:spcPts val="0"/>
              </a:spcAft>
              <a:buSzPts val="1400"/>
              <a:buNone/>
              <a:defRPr b="0" i="0" sz="1800" u="none" cap="none" strike="noStrike">
                <a:solidFill>
                  <a:schemeClr val="dk2"/>
                </a:solidFill>
              </a:defRPr>
            </a:lvl6pPr>
            <a:lvl7pPr lvl="6" marR="0" rtl="1" algn="l">
              <a:spcBef>
                <a:spcPts val="0"/>
              </a:spcBef>
              <a:spcAft>
                <a:spcPts val="0"/>
              </a:spcAft>
              <a:buSzPts val="1400"/>
              <a:buNone/>
              <a:defRPr b="0" i="0" sz="1800" u="none" cap="none" strike="noStrike">
                <a:solidFill>
                  <a:schemeClr val="dk2"/>
                </a:solidFill>
              </a:defRPr>
            </a:lvl7pPr>
            <a:lvl8pPr lvl="7" marR="0" rtl="1" algn="l">
              <a:spcBef>
                <a:spcPts val="0"/>
              </a:spcBef>
              <a:spcAft>
                <a:spcPts val="0"/>
              </a:spcAft>
              <a:buSzPts val="1400"/>
              <a:buNone/>
              <a:defRPr b="0" i="0" sz="1800" u="none" cap="none" strike="noStrike">
                <a:solidFill>
                  <a:schemeClr val="dk2"/>
                </a:solidFill>
              </a:defRPr>
            </a:lvl8pPr>
            <a:lvl9pPr lvl="8" marR="0" rtl="1" algn="l">
              <a:spcBef>
                <a:spcPts val="0"/>
              </a:spcBef>
              <a:spcAft>
                <a:spcPts val="0"/>
              </a:spcAft>
              <a:buSzPts val="1400"/>
              <a:buNone/>
              <a:defRPr b="0" i="0" sz="1800" u="none" cap="none" strike="noStrike">
                <a:solidFill>
                  <a:schemeClr val="dk2"/>
                </a:solidFill>
              </a:defRPr>
            </a:lvl9pPr>
          </a:lstStyle>
          <a:p/>
        </p:txBody>
      </p:sp>
      <p:sp>
        <p:nvSpPr>
          <p:cNvPr id="135" name="Google Shape;135;p17"/>
          <p:cNvSpPr txBox="1"/>
          <p:nvPr>
            <p:ph idx="1" type="body"/>
          </p:nvPr>
        </p:nvSpPr>
        <p:spPr>
          <a:xfrm rot="5400000">
            <a:off x="1581685" y="-294750"/>
            <a:ext cx="5251450" cy="7060150"/>
          </a:xfrm>
          <a:prstGeom prst="rect">
            <a:avLst/>
          </a:prstGeom>
          <a:noFill/>
          <a:ln>
            <a:noFill/>
          </a:ln>
        </p:spPr>
        <p:txBody>
          <a:bodyPr anchorCtr="0" anchor="t" bIns="45700" lIns="91425" spcFirstLastPara="1" rIns="91425" wrap="square" tIns="45700"/>
          <a:lstStyle>
            <a:lvl1pPr indent="-320040" lvl="0" marL="457200" marR="0" rtl="1" algn="r">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1" algn="r">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1" algn="r">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36" name="Google Shape;136;p1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37" name="Google Shape;137;p1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38" name="Google Shape;138;p1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כותרת ותוכן" type="obj">
  <p:cSld name="OBJECT">
    <p:spTree>
      <p:nvGrpSpPr>
        <p:cNvPr id="39" name="Shape 39"/>
        <p:cNvGrpSpPr/>
        <p:nvPr/>
      </p:nvGrpSpPr>
      <p:grpSpPr>
        <a:xfrm>
          <a:off x="0" y="0"/>
          <a:ext cx="0" cy="0"/>
          <a:chOff x="0" y="0"/>
          <a:chExt cx="0" cy="0"/>
        </a:xfrm>
      </p:grpSpPr>
      <p:sp>
        <p:nvSpPr>
          <p:cNvPr id="40" name="Google Shape;40;p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lstStyle>
            <a:lvl1pPr lvl="0" marR="0" rtl="1"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1" algn="l">
              <a:spcBef>
                <a:spcPts val="0"/>
              </a:spcBef>
              <a:spcAft>
                <a:spcPts val="0"/>
              </a:spcAft>
              <a:buSzPts val="1400"/>
              <a:buNone/>
              <a:defRPr b="0" i="0" sz="1800" u="none" cap="none" strike="noStrike">
                <a:solidFill>
                  <a:schemeClr val="dk2"/>
                </a:solidFill>
              </a:defRPr>
            </a:lvl2pPr>
            <a:lvl3pPr lvl="2" marR="0" rtl="1" algn="l">
              <a:spcBef>
                <a:spcPts val="0"/>
              </a:spcBef>
              <a:spcAft>
                <a:spcPts val="0"/>
              </a:spcAft>
              <a:buSzPts val="1400"/>
              <a:buNone/>
              <a:defRPr b="0" i="0" sz="1800" u="none" cap="none" strike="noStrike">
                <a:solidFill>
                  <a:schemeClr val="dk2"/>
                </a:solidFill>
              </a:defRPr>
            </a:lvl3pPr>
            <a:lvl4pPr lvl="3" marR="0" rtl="1" algn="l">
              <a:spcBef>
                <a:spcPts val="0"/>
              </a:spcBef>
              <a:spcAft>
                <a:spcPts val="0"/>
              </a:spcAft>
              <a:buSzPts val="1400"/>
              <a:buNone/>
              <a:defRPr b="0" i="0" sz="1800" u="none" cap="none" strike="noStrike">
                <a:solidFill>
                  <a:schemeClr val="dk2"/>
                </a:solidFill>
              </a:defRPr>
            </a:lvl4pPr>
            <a:lvl5pPr lvl="4" marR="0" rtl="1" algn="l">
              <a:spcBef>
                <a:spcPts val="0"/>
              </a:spcBef>
              <a:spcAft>
                <a:spcPts val="0"/>
              </a:spcAft>
              <a:buSzPts val="1400"/>
              <a:buNone/>
              <a:defRPr b="0" i="0" sz="1800" u="none" cap="none" strike="noStrike">
                <a:solidFill>
                  <a:schemeClr val="dk2"/>
                </a:solidFill>
              </a:defRPr>
            </a:lvl5pPr>
            <a:lvl6pPr lvl="5" marR="0" rtl="1" algn="l">
              <a:spcBef>
                <a:spcPts val="0"/>
              </a:spcBef>
              <a:spcAft>
                <a:spcPts val="0"/>
              </a:spcAft>
              <a:buSzPts val="1400"/>
              <a:buNone/>
              <a:defRPr b="0" i="0" sz="1800" u="none" cap="none" strike="noStrike">
                <a:solidFill>
                  <a:schemeClr val="dk2"/>
                </a:solidFill>
              </a:defRPr>
            </a:lvl6pPr>
            <a:lvl7pPr lvl="6" marR="0" rtl="1" algn="l">
              <a:spcBef>
                <a:spcPts val="0"/>
              </a:spcBef>
              <a:spcAft>
                <a:spcPts val="0"/>
              </a:spcAft>
              <a:buSzPts val="1400"/>
              <a:buNone/>
              <a:defRPr b="0" i="0" sz="1800" u="none" cap="none" strike="noStrike">
                <a:solidFill>
                  <a:schemeClr val="dk2"/>
                </a:solidFill>
              </a:defRPr>
            </a:lvl7pPr>
            <a:lvl8pPr lvl="7" marR="0" rtl="1" algn="l">
              <a:spcBef>
                <a:spcPts val="0"/>
              </a:spcBef>
              <a:spcAft>
                <a:spcPts val="0"/>
              </a:spcAft>
              <a:buSzPts val="1400"/>
              <a:buNone/>
              <a:defRPr b="0" i="0" sz="1800" u="none" cap="none" strike="noStrike">
                <a:solidFill>
                  <a:schemeClr val="dk2"/>
                </a:solidFill>
              </a:defRPr>
            </a:lvl8pPr>
            <a:lvl9pPr lvl="8" marR="0" rtl="1" algn="l">
              <a:spcBef>
                <a:spcPts val="0"/>
              </a:spcBef>
              <a:spcAft>
                <a:spcPts val="0"/>
              </a:spcAft>
              <a:buSzPts val="1400"/>
              <a:buNone/>
              <a:defRPr b="0" i="0" sz="1800" u="none" cap="none" strike="noStrike">
                <a:solidFill>
                  <a:schemeClr val="dk2"/>
                </a:solidFill>
              </a:defRPr>
            </a:lvl9pPr>
          </a:lstStyle>
          <a:p/>
        </p:txBody>
      </p:sp>
      <p:sp>
        <p:nvSpPr>
          <p:cNvPr id="41" name="Google Shape;41;p3"/>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lstStyle>
            <a:lvl1pPr indent="-320040" lvl="0" marL="457200" marR="0" rtl="1" algn="r">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1" algn="r">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1" algn="r">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42" name="Google Shape;42;p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43" name="Google Shape;43;p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44" name="Google Shape;44;p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כותרת מקטע עליונה" type="secHead">
  <p:cSld name="SECTION_HEADER">
    <p:spTree>
      <p:nvGrpSpPr>
        <p:cNvPr id="45" name="Shape 45"/>
        <p:cNvGrpSpPr/>
        <p:nvPr/>
      </p:nvGrpSpPr>
      <p:grpSpPr>
        <a:xfrm>
          <a:off x="0" y="0"/>
          <a:ext cx="0" cy="0"/>
          <a:chOff x="0" y="0"/>
          <a:chExt cx="0" cy="0"/>
        </a:xfrm>
      </p:grpSpPr>
      <p:sp>
        <p:nvSpPr>
          <p:cNvPr id="46" name="Google Shape;46;p4"/>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lstStyle>
            <a:lvl1pPr lvl="0" marR="0" rtl="1" algn="l">
              <a:spcBef>
                <a:spcPts val="0"/>
              </a:spcBef>
              <a:spcAft>
                <a:spcPts val="0"/>
              </a:spcAft>
              <a:buClr>
                <a:schemeClr val="accent1"/>
              </a:buClr>
              <a:buSzPts val="4000"/>
              <a:buFont typeface="Trebuchet MS"/>
              <a:buNone/>
              <a:defRPr b="0" i="0" sz="4000" u="none" cap="none" strike="noStrike">
                <a:solidFill>
                  <a:schemeClr val="accent1"/>
                </a:solidFill>
                <a:latin typeface="Trebuchet MS"/>
                <a:ea typeface="Trebuchet MS"/>
                <a:cs typeface="Trebuchet MS"/>
                <a:sym typeface="Trebuchet MS"/>
              </a:defRPr>
            </a:lvl1pPr>
            <a:lvl2pPr lvl="1" marR="0" rtl="1" algn="l">
              <a:spcBef>
                <a:spcPts val="0"/>
              </a:spcBef>
              <a:spcAft>
                <a:spcPts val="0"/>
              </a:spcAft>
              <a:buSzPts val="1400"/>
              <a:buNone/>
              <a:defRPr b="0" i="0" sz="1800" u="none" cap="none" strike="noStrike">
                <a:solidFill>
                  <a:schemeClr val="dk2"/>
                </a:solidFill>
              </a:defRPr>
            </a:lvl2pPr>
            <a:lvl3pPr lvl="2" marR="0" rtl="1" algn="l">
              <a:spcBef>
                <a:spcPts val="0"/>
              </a:spcBef>
              <a:spcAft>
                <a:spcPts val="0"/>
              </a:spcAft>
              <a:buSzPts val="1400"/>
              <a:buNone/>
              <a:defRPr b="0" i="0" sz="1800" u="none" cap="none" strike="noStrike">
                <a:solidFill>
                  <a:schemeClr val="dk2"/>
                </a:solidFill>
              </a:defRPr>
            </a:lvl3pPr>
            <a:lvl4pPr lvl="3" marR="0" rtl="1" algn="l">
              <a:spcBef>
                <a:spcPts val="0"/>
              </a:spcBef>
              <a:spcAft>
                <a:spcPts val="0"/>
              </a:spcAft>
              <a:buSzPts val="1400"/>
              <a:buNone/>
              <a:defRPr b="0" i="0" sz="1800" u="none" cap="none" strike="noStrike">
                <a:solidFill>
                  <a:schemeClr val="dk2"/>
                </a:solidFill>
              </a:defRPr>
            </a:lvl4pPr>
            <a:lvl5pPr lvl="4" marR="0" rtl="1" algn="l">
              <a:spcBef>
                <a:spcPts val="0"/>
              </a:spcBef>
              <a:spcAft>
                <a:spcPts val="0"/>
              </a:spcAft>
              <a:buSzPts val="1400"/>
              <a:buNone/>
              <a:defRPr b="0" i="0" sz="1800" u="none" cap="none" strike="noStrike">
                <a:solidFill>
                  <a:schemeClr val="dk2"/>
                </a:solidFill>
              </a:defRPr>
            </a:lvl5pPr>
            <a:lvl6pPr lvl="5" marR="0" rtl="1" algn="l">
              <a:spcBef>
                <a:spcPts val="0"/>
              </a:spcBef>
              <a:spcAft>
                <a:spcPts val="0"/>
              </a:spcAft>
              <a:buSzPts val="1400"/>
              <a:buNone/>
              <a:defRPr b="0" i="0" sz="1800" u="none" cap="none" strike="noStrike">
                <a:solidFill>
                  <a:schemeClr val="dk2"/>
                </a:solidFill>
              </a:defRPr>
            </a:lvl6pPr>
            <a:lvl7pPr lvl="6" marR="0" rtl="1" algn="l">
              <a:spcBef>
                <a:spcPts val="0"/>
              </a:spcBef>
              <a:spcAft>
                <a:spcPts val="0"/>
              </a:spcAft>
              <a:buSzPts val="1400"/>
              <a:buNone/>
              <a:defRPr b="0" i="0" sz="1800" u="none" cap="none" strike="noStrike">
                <a:solidFill>
                  <a:schemeClr val="dk2"/>
                </a:solidFill>
              </a:defRPr>
            </a:lvl7pPr>
            <a:lvl8pPr lvl="7" marR="0" rtl="1" algn="l">
              <a:spcBef>
                <a:spcPts val="0"/>
              </a:spcBef>
              <a:spcAft>
                <a:spcPts val="0"/>
              </a:spcAft>
              <a:buSzPts val="1400"/>
              <a:buNone/>
              <a:defRPr b="0" i="0" sz="1800" u="none" cap="none" strike="noStrike">
                <a:solidFill>
                  <a:schemeClr val="dk2"/>
                </a:solidFill>
              </a:defRPr>
            </a:lvl8pPr>
            <a:lvl9pPr lvl="8" marR="0" rtl="1" algn="l">
              <a:spcBef>
                <a:spcPts val="0"/>
              </a:spcBef>
              <a:spcAft>
                <a:spcPts val="0"/>
              </a:spcAft>
              <a:buSzPts val="1400"/>
              <a:buNone/>
              <a:defRPr b="0" i="0" sz="1800" u="none" cap="none" strike="noStrike">
                <a:solidFill>
                  <a:schemeClr val="dk2"/>
                </a:solidFill>
              </a:defRPr>
            </a:lvl9pPr>
          </a:lstStyle>
          <a:p/>
        </p:txBody>
      </p:sp>
      <p:sp>
        <p:nvSpPr>
          <p:cNvPr id="47" name="Google Shape;47;p4"/>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lstStyle>
            <a:lvl1pPr indent="-228600" lvl="0" marL="457200" marR="0" rtl="1" algn="l">
              <a:spcBef>
                <a:spcPts val="1000"/>
              </a:spcBef>
              <a:spcAft>
                <a:spcPts val="0"/>
              </a:spcAft>
              <a:buClr>
                <a:schemeClr val="accent1"/>
              </a:buClr>
              <a:buSzPts val="1600"/>
              <a:buFont typeface="Noto Sans Symbols"/>
              <a:buNone/>
              <a:defRPr b="0" i="0" sz="2000" u="none" cap="none" strike="noStrike">
                <a:solidFill>
                  <a:srgbClr val="7F7F7F"/>
                </a:solidFill>
                <a:latin typeface="Trebuchet MS"/>
                <a:ea typeface="Trebuchet MS"/>
                <a:cs typeface="Trebuchet MS"/>
                <a:sym typeface="Trebuchet MS"/>
              </a:defRPr>
            </a:lvl1pPr>
            <a:lvl2pPr indent="-228600" lvl="1" marL="914400" marR="0" rtl="1" algn="r">
              <a:spcBef>
                <a:spcPts val="1000"/>
              </a:spcBef>
              <a:spcAft>
                <a:spcPts val="0"/>
              </a:spcAft>
              <a:buClr>
                <a:schemeClr val="accent1"/>
              </a:buClr>
              <a:buSzPts val="1440"/>
              <a:buFont typeface="Noto Sans Symbols"/>
              <a:buNone/>
              <a:defRPr b="0" i="0" sz="1800" u="none" cap="none" strike="noStrike">
                <a:solidFill>
                  <a:srgbClr val="888888"/>
                </a:solidFill>
                <a:latin typeface="Trebuchet MS"/>
                <a:ea typeface="Trebuchet MS"/>
                <a:cs typeface="Trebuchet MS"/>
                <a:sym typeface="Trebuchet MS"/>
              </a:defRPr>
            </a:lvl2pPr>
            <a:lvl3pPr indent="-228600" lvl="2" marL="1371600" marR="0" rtl="1" algn="r">
              <a:spcBef>
                <a:spcPts val="1000"/>
              </a:spcBef>
              <a:spcAft>
                <a:spcPts val="0"/>
              </a:spcAft>
              <a:buClr>
                <a:schemeClr val="accent1"/>
              </a:buClr>
              <a:buSzPts val="1280"/>
              <a:buFont typeface="Noto Sans Symbols"/>
              <a:buNone/>
              <a:defRPr b="0" i="0" sz="1600" u="none" cap="none" strike="noStrike">
                <a:solidFill>
                  <a:srgbClr val="888888"/>
                </a:solidFill>
                <a:latin typeface="Trebuchet MS"/>
                <a:ea typeface="Trebuchet MS"/>
                <a:cs typeface="Trebuchet MS"/>
                <a:sym typeface="Trebuchet MS"/>
              </a:defRPr>
            </a:lvl3pPr>
            <a:lvl4pPr indent="-228600" lvl="3" marL="18288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4pPr>
            <a:lvl5pPr indent="-228600" lvl="4" marL="22860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5pPr>
            <a:lvl6pPr indent="-228600" lvl="5" marL="27432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6pPr>
            <a:lvl7pPr indent="-228600" lvl="6" marL="32004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7pPr>
            <a:lvl8pPr indent="-228600" lvl="7" marL="36576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8pPr>
            <a:lvl9pPr indent="-228600" lvl="8" marL="4114800" marR="0" rtl="1" algn="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9pPr>
          </a:lstStyle>
          <a:p/>
        </p:txBody>
      </p:sp>
      <p:sp>
        <p:nvSpPr>
          <p:cNvPr id="48" name="Google Shape;48;p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49" name="Google Shape;49;p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50" name="Google Shape;50;p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שני תכנים" type="twoObj">
  <p:cSld name="TWO_OBJECTS">
    <p:spTree>
      <p:nvGrpSpPr>
        <p:cNvPr id="51" name="Shape 51"/>
        <p:cNvGrpSpPr/>
        <p:nvPr/>
      </p:nvGrpSpPr>
      <p:grpSpPr>
        <a:xfrm>
          <a:off x="0" y="0"/>
          <a:ext cx="0" cy="0"/>
          <a:chOff x="0" y="0"/>
          <a:chExt cx="0" cy="0"/>
        </a:xfrm>
      </p:grpSpPr>
      <p:sp>
        <p:nvSpPr>
          <p:cNvPr id="52" name="Google Shape;52;p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lstStyle>
            <a:lvl1pPr lvl="0" marR="0" rtl="1"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1" algn="l">
              <a:spcBef>
                <a:spcPts val="0"/>
              </a:spcBef>
              <a:spcAft>
                <a:spcPts val="0"/>
              </a:spcAft>
              <a:buSzPts val="1400"/>
              <a:buNone/>
              <a:defRPr b="0" i="0" sz="1800" u="none" cap="none" strike="noStrike">
                <a:solidFill>
                  <a:schemeClr val="dk2"/>
                </a:solidFill>
              </a:defRPr>
            </a:lvl2pPr>
            <a:lvl3pPr lvl="2" marR="0" rtl="1" algn="l">
              <a:spcBef>
                <a:spcPts val="0"/>
              </a:spcBef>
              <a:spcAft>
                <a:spcPts val="0"/>
              </a:spcAft>
              <a:buSzPts val="1400"/>
              <a:buNone/>
              <a:defRPr b="0" i="0" sz="1800" u="none" cap="none" strike="noStrike">
                <a:solidFill>
                  <a:schemeClr val="dk2"/>
                </a:solidFill>
              </a:defRPr>
            </a:lvl3pPr>
            <a:lvl4pPr lvl="3" marR="0" rtl="1" algn="l">
              <a:spcBef>
                <a:spcPts val="0"/>
              </a:spcBef>
              <a:spcAft>
                <a:spcPts val="0"/>
              </a:spcAft>
              <a:buSzPts val="1400"/>
              <a:buNone/>
              <a:defRPr b="0" i="0" sz="1800" u="none" cap="none" strike="noStrike">
                <a:solidFill>
                  <a:schemeClr val="dk2"/>
                </a:solidFill>
              </a:defRPr>
            </a:lvl4pPr>
            <a:lvl5pPr lvl="4" marR="0" rtl="1" algn="l">
              <a:spcBef>
                <a:spcPts val="0"/>
              </a:spcBef>
              <a:spcAft>
                <a:spcPts val="0"/>
              </a:spcAft>
              <a:buSzPts val="1400"/>
              <a:buNone/>
              <a:defRPr b="0" i="0" sz="1800" u="none" cap="none" strike="noStrike">
                <a:solidFill>
                  <a:schemeClr val="dk2"/>
                </a:solidFill>
              </a:defRPr>
            </a:lvl5pPr>
            <a:lvl6pPr lvl="5" marR="0" rtl="1" algn="l">
              <a:spcBef>
                <a:spcPts val="0"/>
              </a:spcBef>
              <a:spcAft>
                <a:spcPts val="0"/>
              </a:spcAft>
              <a:buSzPts val="1400"/>
              <a:buNone/>
              <a:defRPr b="0" i="0" sz="1800" u="none" cap="none" strike="noStrike">
                <a:solidFill>
                  <a:schemeClr val="dk2"/>
                </a:solidFill>
              </a:defRPr>
            </a:lvl6pPr>
            <a:lvl7pPr lvl="6" marR="0" rtl="1" algn="l">
              <a:spcBef>
                <a:spcPts val="0"/>
              </a:spcBef>
              <a:spcAft>
                <a:spcPts val="0"/>
              </a:spcAft>
              <a:buSzPts val="1400"/>
              <a:buNone/>
              <a:defRPr b="0" i="0" sz="1800" u="none" cap="none" strike="noStrike">
                <a:solidFill>
                  <a:schemeClr val="dk2"/>
                </a:solidFill>
              </a:defRPr>
            </a:lvl7pPr>
            <a:lvl8pPr lvl="7" marR="0" rtl="1" algn="l">
              <a:spcBef>
                <a:spcPts val="0"/>
              </a:spcBef>
              <a:spcAft>
                <a:spcPts val="0"/>
              </a:spcAft>
              <a:buSzPts val="1400"/>
              <a:buNone/>
              <a:defRPr b="0" i="0" sz="1800" u="none" cap="none" strike="noStrike">
                <a:solidFill>
                  <a:schemeClr val="dk2"/>
                </a:solidFill>
              </a:defRPr>
            </a:lvl8pPr>
            <a:lvl9pPr lvl="8" marR="0" rtl="1" algn="l">
              <a:spcBef>
                <a:spcPts val="0"/>
              </a:spcBef>
              <a:spcAft>
                <a:spcPts val="0"/>
              </a:spcAft>
              <a:buSzPts val="1400"/>
              <a:buNone/>
              <a:defRPr b="0" i="0" sz="1800" u="none" cap="none" strike="noStrike">
                <a:solidFill>
                  <a:schemeClr val="dk2"/>
                </a:solidFill>
              </a:defRPr>
            </a:lvl9pPr>
          </a:lstStyle>
          <a:p/>
        </p:txBody>
      </p:sp>
      <p:sp>
        <p:nvSpPr>
          <p:cNvPr id="53" name="Google Shape;53;p5"/>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lstStyle>
            <a:lvl1pPr indent="-320040" lvl="0" marL="457200" marR="0" rtl="1" algn="r">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1" algn="r">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1" algn="r">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54" name="Google Shape;54;p5"/>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lstStyle>
            <a:lvl1pPr indent="-320040" lvl="0" marL="457200" marR="0" rtl="1" algn="r">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1" algn="r">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1" algn="r">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55" name="Google Shape;55;p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56" name="Google Shape;56;p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57" name="Google Shape;57;p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השוואה" type="twoTxTwoObj">
  <p:cSld name="TWO_OBJECTS_WITH_TEXT">
    <p:spTree>
      <p:nvGrpSpPr>
        <p:cNvPr id="58" name="Shape 58"/>
        <p:cNvGrpSpPr/>
        <p:nvPr/>
      </p:nvGrpSpPr>
      <p:grpSpPr>
        <a:xfrm>
          <a:off x="0" y="0"/>
          <a:ext cx="0" cy="0"/>
          <a:chOff x="0" y="0"/>
          <a:chExt cx="0" cy="0"/>
        </a:xfrm>
      </p:grpSpPr>
      <p:sp>
        <p:nvSpPr>
          <p:cNvPr id="59" name="Google Shape;59;p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lstStyle>
            <a:lvl1pPr lvl="0" marR="0" rtl="1"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1" algn="l">
              <a:spcBef>
                <a:spcPts val="0"/>
              </a:spcBef>
              <a:spcAft>
                <a:spcPts val="0"/>
              </a:spcAft>
              <a:buSzPts val="1400"/>
              <a:buNone/>
              <a:defRPr b="0" i="0" sz="1800" u="none" cap="none" strike="noStrike">
                <a:solidFill>
                  <a:schemeClr val="dk2"/>
                </a:solidFill>
              </a:defRPr>
            </a:lvl2pPr>
            <a:lvl3pPr lvl="2" marR="0" rtl="1" algn="l">
              <a:spcBef>
                <a:spcPts val="0"/>
              </a:spcBef>
              <a:spcAft>
                <a:spcPts val="0"/>
              </a:spcAft>
              <a:buSzPts val="1400"/>
              <a:buNone/>
              <a:defRPr b="0" i="0" sz="1800" u="none" cap="none" strike="noStrike">
                <a:solidFill>
                  <a:schemeClr val="dk2"/>
                </a:solidFill>
              </a:defRPr>
            </a:lvl3pPr>
            <a:lvl4pPr lvl="3" marR="0" rtl="1" algn="l">
              <a:spcBef>
                <a:spcPts val="0"/>
              </a:spcBef>
              <a:spcAft>
                <a:spcPts val="0"/>
              </a:spcAft>
              <a:buSzPts val="1400"/>
              <a:buNone/>
              <a:defRPr b="0" i="0" sz="1800" u="none" cap="none" strike="noStrike">
                <a:solidFill>
                  <a:schemeClr val="dk2"/>
                </a:solidFill>
              </a:defRPr>
            </a:lvl4pPr>
            <a:lvl5pPr lvl="4" marR="0" rtl="1" algn="l">
              <a:spcBef>
                <a:spcPts val="0"/>
              </a:spcBef>
              <a:spcAft>
                <a:spcPts val="0"/>
              </a:spcAft>
              <a:buSzPts val="1400"/>
              <a:buNone/>
              <a:defRPr b="0" i="0" sz="1800" u="none" cap="none" strike="noStrike">
                <a:solidFill>
                  <a:schemeClr val="dk2"/>
                </a:solidFill>
              </a:defRPr>
            </a:lvl5pPr>
            <a:lvl6pPr lvl="5" marR="0" rtl="1" algn="l">
              <a:spcBef>
                <a:spcPts val="0"/>
              </a:spcBef>
              <a:spcAft>
                <a:spcPts val="0"/>
              </a:spcAft>
              <a:buSzPts val="1400"/>
              <a:buNone/>
              <a:defRPr b="0" i="0" sz="1800" u="none" cap="none" strike="noStrike">
                <a:solidFill>
                  <a:schemeClr val="dk2"/>
                </a:solidFill>
              </a:defRPr>
            </a:lvl6pPr>
            <a:lvl7pPr lvl="6" marR="0" rtl="1" algn="l">
              <a:spcBef>
                <a:spcPts val="0"/>
              </a:spcBef>
              <a:spcAft>
                <a:spcPts val="0"/>
              </a:spcAft>
              <a:buSzPts val="1400"/>
              <a:buNone/>
              <a:defRPr b="0" i="0" sz="1800" u="none" cap="none" strike="noStrike">
                <a:solidFill>
                  <a:schemeClr val="dk2"/>
                </a:solidFill>
              </a:defRPr>
            </a:lvl7pPr>
            <a:lvl8pPr lvl="7" marR="0" rtl="1" algn="l">
              <a:spcBef>
                <a:spcPts val="0"/>
              </a:spcBef>
              <a:spcAft>
                <a:spcPts val="0"/>
              </a:spcAft>
              <a:buSzPts val="1400"/>
              <a:buNone/>
              <a:defRPr b="0" i="0" sz="1800" u="none" cap="none" strike="noStrike">
                <a:solidFill>
                  <a:schemeClr val="dk2"/>
                </a:solidFill>
              </a:defRPr>
            </a:lvl8pPr>
            <a:lvl9pPr lvl="8" marR="0" rtl="1" algn="l">
              <a:spcBef>
                <a:spcPts val="0"/>
              </a:spcBef>
              <a:spcAft>
                <a:spcPts val="0"/>
              </a:spcAft>
              <a:buSzPts val="1400"/>
              <a:buNone/>
              <a:defRPr b="0" i="0" sz="1800" u="none" cap="none" strike="noStrike">
                <a:solidFill>
                  <a:schemeClr val="dk2"/>
                </a:solidFill>
              </a:defRPr>
            </a:lvl9pPr>
          </a:lstStyle>
          <a:p/>
        </p:txBody>
      </p:sp>
      <p:sp>
        <p:nvSpPr>
          <p:cNvPr id="60" name="Google Shape;60;p6"/>
          <p:cNvSpPr txBox="1"/>
          <p:nvPr>
            <p:ph idx="1" type="body"/>
          </p:nvPr>
        </p:nvSpPr>
        <p:spPr>
          <a:xfrm>
            <a:off x="675745" y="2160983"/>
            <a:ext cx="4185623" cy="576262"/>
          </a:xfrm>
          <a:prstGeom prst="rect">
            <a:avLst/>
          </a:prstGeom>
          <a:noFill/>
          <a:ln>
            <a:noFill/>
          </a:ln>
        </p:spPr>
        <p:txBody>
          <a:bodyPr anchorCtr="0" anchor="b" bIns="45700" lIns="91425" spcFirstLastPara="1" rIns="91425" wrap="square" tIns="45700"/>
          <a:lstStyle>
            <a:lvl1pPr indent="-228600" lvl="0" marL="457200" marR="0" rtl="1" algn="r">
              <a:spcBef>
                <a:spcPts val="1000"/>
              </a:spcBef>
              <a:spcAft>
                <a:spcPts val="0"/>
              </a:spcAft>
              <a:buClr>
                <a:schemeClr val="accent1"/>
              </a:buClr>
              <a:buSzPts val="1920"/>
              <a:buFont typeface="Noto Sans Symbols"/>
              <a:buNone/>
              <a:defRPr b="0" i="0" sz="2400" u="none" cap="none" strike="noStrike">
                <a:solidFill>
                  <a:srgbClr val="3F3F3F"/>
                </a:solidFill>
                <a:latin typeface="Trebuchet MS"/>
                <a:ea typeface="Trebuchet MS"/>
                <a:cs typeface="Trebuchet MS"/>
                <a:sym typeface="Trebuchet MS"/>
              </a:defRPr>
            </a:lvl1pPr>
            <a:lvl2pPr indent="-228600" lvl="1" marL="914400" marR="0" rtl="1" algn="r">
              <a:spcBef>
                <a:spcPts val="1000"/>
              </a:spcBef>
              <a:spcAft>
                <a:spcPts val="0"/>
              </a:spcAft>
              <a:buClr>
                <a:schemeClr val="accent1"/>
              </a:buClr>
              <a:buSzPts val="1600"/>
              <a:buFont typeface="Noto Sans Symbols"/>
              <a:buNone/>
              <a:defRPr b="1" i="0" sz="2000" u="none" cap="none" strike="noStrike">
                <a:solidFill>
                  <a:srgbClr val="3F3F3F"/>
                </a:solidFill>
                <a:latin typeface="Trebuchet MS"/>
                <a:ea typeface="Trebuchet MS"/>
                <a:cs typeface="Trebuchet MS"/>
                <a:sym typeface="Trebuchet MS"/>
              </a:defRPr>
            </a:lvl2pPr>
            <a:lvl3pPr indent="-228600" lvl="2" marL="1371600" marR="0" rtl="1" algn="r">
              <a:spcBef>
                <a:spcPts val="1000"/>
              </a:spcBef>
              <a:spcAft>
                <a:spcPts val="0"/>
              </a:spcAft>
              <a:buClr>
                <a:schemeClr val="accent1"/>
              </a:buClr>
              <a:buSzPts val="1440"/>
              <a:buFont typeface="Noto Sans Symbols"/>
              <a:buNone/>
              <a:defRPr b="1" i="0" sz="1800" u="none" cap="none" strike="noStrike">
                <a:solidFill>
                  <a:srgbClr val="3F3F3F"/>
                </a:solidFill>
                <a:latin typeface="Trebuchet MS"/>
                <a:ea typeface="Trebuchet MS"/>
                <a:cs typeface="Trebuchet MS"/>
                <a:sym typeface="Trebuchet MS"/>
              </a:defRPr>
            </a:lvl3pPr>
            <a:lvl4pPr indent="-228600" lvl="3" marL="1828800" marR="0" rtl="1" algn="r">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4pPr>
            <a:lvl5pPr indent="-228600" lvl="4" marL="2286000" marR="0" rtl="1" algn="r">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5pPr>
            <a:lvl6pPr indent="-228600" lvl="5" marL="2743200" marR="0" rtl="1" algn="r">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6pPr>
            <a:lvl7pPr indent="-228600" lvl="6" marL="3200400" marR="0" rtl="1" algn="r">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7pPr>
            <a:lvl8pPr indent="-228600" lvl="7" marL="3657600" marR="0" rtl="1" algn="r">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8pPr>
            <a:lvl9pPr indent="-228600" lvl="8" marL="4114800" marR="0" rtl="1" algn="r">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9pPr>
          </a:lstStyle>
          <a:p/>
        </p:txBody>
      </p:sp>
      <p:sp>
        <p:nvSpPr>
          <p:cNvPr id="61" name="Google Shape;61;p6"/>
          <p:cNvSpPr txBox="1"/>
          <p:nvPr>
            <p:ph idx="2" type="body"/>
          </p:nvPr>
        </p:nvSpPr>
        <p:spPr>
          <a:xfrm>
            <a:off x="675745" y="2737245"/>
            <a:ext cx="4185623" cy="3304117"/>
          </a:xfrm>
          <a:prstGeom prst="rect">
            <a:avLst/>
          </a:prstGeom>
          <a:noFill/>
          <a:ln>
            <a:noFill/>
          </a:ln>
        </p:spPr>
        <p:txBody>
          <a:bodyPr anchorCtr="0" anchor="t" bIns="45700" lIns="91425" spcFirstLastPara="1" rIns="91425" wrap="square" tIns="45700"/>
          <a:lstStyle>
            <a:lvl1pPr indent="-320040" lvl="0" marL="457200" marR="0" rtl="1" algn="r">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1" algn="r">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1" algn="r">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62" name="Google Shape;62;p6"/>
          <p:cNvSpPr txBox="1"/>
          <p:nvPr>
            <p:ph idx="3" type="body"/>
          </p:nvPr>
        </p:nvSpPr>
        <p:spPr>
          <a:xfrm>
            <a:off x="5088383" y="2160983"/>
            <a:ext cx="4185618" cy="576262"/>
          </a:xfrm>
          <a:prstGeom prst="rect">
            <a:avLst/>
          </a:prstGeom>
          <a:noFill/>
          <a:ln>
            <a:noFill/>
          </a:ln>
        </p:spPr>
        <p:txBody>
          <a:bodyPr anchorCtr="0" anchor="b" bIns="45700" lIns="91425" spcFirstLastPara="1" rIns="91425" wrap="square" tIns="45700"/>
          <a:lstStyle>
            <a:lvl1pPr indent="-228600" lvl="0" marL="457200" marR="0" rtl="1" algn="r">
              <a:spcBef>
                <a:spcPts val="1000"/>
              </a:spcBef>
              <a:spcAft>
                <a:spcPts val="0"/>
              </a:spcAft>
              <a:buClr>
                <a:schemeClr val="accent1"/>
              </a:buClr>
              <a:buSzPts val="1920"/>
              <a:buFont typeface="Noto Sans Symbols"/>
              <a:buNone/>
              <a:defRPr b="0" i="0" sz="2400" u="none" cap="none" strike="noStrike">
                <a:solidFill>
                  <a:srgbClr val="3F3F3F"/>
                </a:solidFill>
                <a:latin typeface="Trebuchet MS"/>
                <a:ea typeface="Trebuchet MS"/>
                <a:cs typeface="Trebuchet MS"/>
                <a:sym typeface="Trebuchet MS"/>
              </a:defRPr>
            </a:lvl1pPr>
            <a:lvl2pPr indent="-228600" lvl="1" marL="914400" marR="0" rtl="1" algn="r">
              <a:spcBef>
                <a:spcPts val="1000"/>
              </a:spcBef>
              <a:spcAft>
                <a:spcPts val="0"/>
              </a:spcAft>
              <a:buClr>
                <a:schemeClr val="accent1"/>
              </a:buClr>
              <a:buSzPts val="1600"/>
              <a:buFont typeface="Noto Sans Symbols"/>
              <a:buNone/>
              <a:defRPr b="1" i="0" sz="2000" u="none" cap="none" strike="noStrike">
                <a:solidFill>
                  <a:srgbClr val="3F3F3F"/>
                </a:solidFill>
                <a:latin typeface="Trebuchet MS"/>
                <a:ea typeface="Trebuchet MS"/>
                <a:cs typeface="Trebuchet MS"/>
                <a:sym typeface="Trebuchet MS"/>
              </a:defRPr>
            </a:lvl2pPr>
            <a:lvl3pPr indent="-228600" lvl="2" marL="1371600" marR="0" rtl="1" algn="r">
              <a:spcBef>
                <a:spcPts val="1000"/>
              </a:spcBef>
              <a:spcAft>
                <a:spcPts val="0"/>
              </a:spcAft>
              <a:buClr>
                <a:schemeClr val="accent1"/>
              </a:buClr>
              <a:buSzPts val="1440"/>
              <a:buFont typeface="Noto Sans Symbols"/>
              <a:buNone/>
              <a:defRPr b="1" i="0" sz="1800" u="none" cap="none" strike="noStrike">
                <a:solidFill>
                  <a:srgbClr val="3F3F3F"/>
                </a:solidFill>
                <a:latin typeface="Trebuchet MS"/>
                <a:ea typeface="Trebuchet MS"/>
                <a:cs typeface="Trebuchet MS"/>
                <a:sym typeface="Trebuchet MS"/>
              </a:defRPr>
            </a:lvl3pPr>
            <a:lvl4pPr indent="-228600" lvl="3" marL="1828800" marR="0" rtl="1" algn="r">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4pPr>
            <a:lvl5pPr indent="-228600" lvl="4" marL="2286000" marR="0" rtl="1" algn="r">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5pPr>
            <a:lvl6pPr indent="-228600" lvl="5" marL="2743200" marR="0" rtl="1" algn="r">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6pPr>
            <a:lvl7pPr indent="-228600" lvl="6" marL="3200400" marR="0" rtl="1" algn="r">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7pPr>
            <a:lvl8pPr indent="-228600" lvl="7" marL="3657600" marR="0" rtl="1" algn="r">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8pPr>
            <a:lvl9pPr indent="-228600" lvl="8" marL="4114800" marR="0" rtl="1" algn="r">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9pPr>
          </a:lstStyle>
          <a:p/>
        </p:txBody>
      </p:sp>
      <p:sp>
        <p:nvSpPr>
          <p:cNvPr id="63" name="Google Shape;63;p6"/>
          <p:cNvSpPr txBox="1"/>
          <p:nvPr>
            <p:ph idx="4" type="body"/>
          </p:nvPr>
        </p:nvSpPr>
        <p:spPr>
          <a:xfrm>
            <a:off x="5088384" y="2737245"/>
            <a:ext cx="4185617" cy="3304117"/>
          </a:xfrm>
          <a:prstGeom prst="rect">
            <a:avLst/>
          </a:prstGeom>
          <a:noFill/>
          <a:ln>
            <a:noFill/>
          </a:ln>
        </p:spPr>
        <p:txBody>
          <a:bodyPr anchorCtr="0" anchor="t" bIns="45700" lIns="91425" spcFirstLastPara="1" rIns="91425" wrap="square" tIns="45700"/>
          <a:lstStyle>
            <a:lvl1pPr indent="-320040" lvl="0" marL="457200" marR="0" rtl="1" algn="r">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1" algn="r">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1" algn="r">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64" name="Google Shape;64;p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65" name="Google Shape;65;p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66" name="Google Shape;66;p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כותרת בלבד" type="titleOnly">
  <p:cSld name="TITLE_ONLY">
    <p:spTree>
      <p:nvGrpSpPr>
        <p:cNvPr id="67" name="Shape 67"/>
        <p:cNvGrpSpPr/>
        <p:nvPr/>
      </p:nvGrpSpPr>
      <p:grpSpPr>
        <a:xfrm>
          <a:off x="0" y="0"/>
          <a:ext cx="0" cy="0"/>
          <a:chOff x="0" y="0"/>
          <a:chExt cx="0" cy="0"/>
        </a:xfrm>
      </p:grpSpPr>
      <p:sp>
        <p:nvSpPr>
          <p:cNvPr id="68" name="Google Shape;68;p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lstStyle>
            <a:lvl1pPr lvl="0" marR="0" rtl="1"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1" algn="l">
              <a:spcBef>
                <a:spcPts val="0"/>
              </a:spcBef>
              <a:spcAft>
                <a:spcPts val="0"/>
              </a:spcAft>
              <a:buSzPts val="1400"/>
              <a:buNone/>
              <a:defRPr b="0" i="0" sz="1800" u="none" cap="none" strike="noStrike">
                <a:solidFill>
                  <a:schemeClr val="dk2"/>
                </a:solidFill>
              </a:defRPr>
            </a:lvl2pPr>
            <a:lvl3pPr lvl="2" marR="0" rtl="1" algn="l">
              <a:spcBef>
                <a:spcPts val="0"/>
              </a:spcBef>
              <a:spcAft>
                <a:spcPts val="0"/>
              </a:spcAft>
              <a:buSzPts val="1400"/>
              <a:buNone/>
              <a:defRPr b="0" i="0" sz="1800" u="none" cap="none" strike="noStrike">
                <a:solidFill>
                  <a:schemeClr val="dk2"/>
                </a:solidFill>
              </a:defRPr>
            </a:lvl3pPr>
            <a:lvl4pPr lvl="3" marR="0" rtl="1" algn="l">
              <a:spcBef>
                <a:spcPts val="0"/>
              </a:spcBef>
              <a:spcAft>
                <a:spcPts val="0"/>
              </a:spcAft>
              <a:buSzPts val="1400"/>
              <a:buNone/>
              <a:defRPr b="0" i="0" sz="1800" u="none" cap="none" strike="noStrike">
                <a:solidFill>
                  <a:schemeClr val="dk2"/>
                </a:solidFill>
              </a:defRPr>
            </a:lvl4pPr>
            <a:lvl5pPr lvl="4" marR="0" rtl="1" algn="l">
              <a:spcBef>
                <a:spcPts val="0"/>
              </a:spcBef>
              <a:spcAft>
                <a:spcPts val="0"/>
              </a:spcAft>
              <a:buSzPts val="1400"/>
              <a:buNone/>
              <a:defRPr b="0" i="0" sz="1800" u="none" cap="none" strike="noStrike">
                <a:solidFill>
                  <a:schemeClr val="dk2"/>
                </a:solidFill>
              </a:defRPr>
            </a:lvl5pPr>
            <a:lvl6pPr lvl="5" marR="0" rtl="1" algn="l">
              <a:spcBef>
                <a:spcPts val="0"/>
              </a:spcBef>
              <a:spcAft>
                <a:spcPts val="0"/>
              </a:spcAft>
              <a:buSzPts val="1400"/>
              <a:buNone/>
              <a:defRPr b="0" i="0" sz="1800" u="none" cap="none" strike="noStrike">
                <a:solidFill>
                  <a:schemeClr val="dk2"/>
                </a:solidFill>
              </a:defRPr>
            </a:lvl6pPr>
            <a:lvl7pPr lvl="6" marR="0" rtl="1" algn="l">
              <a:spcBef>
                <a:spcPts val="0"/>
              </a:spcBef>
              <a:spcAft>
                <a:spcPts val="0"/>
              </a:spcAft>
              <a:buSzPts val="1400"/>
              <a:buNone/>
              <a:defRPr b="0" i="0" sz="1800" u="none" cap="none" strike="noStrike">
                <a:solidFill>
                  <a:schemeClr val="dk2"/>
                </a:solidFill>
              </a:defRPr>
            </a:lvl7pPr>
            <a:lvl8pPr lvl="7" marR="0" rtl="1" algn="l">
              <a:spcBef>
                <a:spcPts val="0"/>
              </a:spcBef>
              <a:spcAft>
                <a:spcPts val="0"/>
              </a:spcAft>
              <a:buSzPts val="1400"/>
              <a:buNone/>
              <a:defRPr b="0" i="0" sz="1800" u="none" cap="none" strike="noStrike">
                <a:solidFill>
                  <a:schemeClr val="dk2"/>
                </a:solidFill>
              </a:defRPr>
            </a:lvl8pPr>
            <a:lvl9pPr lvl="8" marR="0" rtl="1" algn="l">
              <a:spcBef>
                <a:spcPts val="0"/>
              </a:spcBef>
              <a:spcAft>
                <a:spcPts val="0"/>
              </a:spcAft>
              <a:buSzPts val="1400"/>
              <a:buNone/>
              <a:defRPr b="0" i="0" sz="1800" u="none" cap="none" strike="noStrike">
                <a:solidFill>
                  <a:schemeClr val="dk2"/>
                </a:solidFill>
              </a:defRPr>
            </a:lvl9pPr>
          </a:lstStyle>
          <a:p/>
        </p:txBody>
      </p:sp>
      <p:sp>
        <p:nvSpPr>
          <p:cNvPr id="69" name="Google Shape;69;p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70" name="Google Shape;70;p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71" name="Google Shape;71;p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ריק" type="blank">
  <p:cSld name="BLANK">
    <p:spTree>
      <p:nvGrpSpPr>
        <p:cNvPr id="72" name="Shape 72"/>
        <p:cNvGrpSpPr/>
        <p:nvPr/>
      </p:nvGrpSpPr>
      <p:grpSpPr>
        <a:xfrm>
          <a:off x="0" y="0"/>
          <a:ext cx="0" cy="0"/>
          <a:chOff x="0" y="0"/>
          <a:chExt cx="0" cy="0"/>
        </a:xfrm>
      </p:grpSpPr>
      <p:sp>
        <p:nvSpPr>
          <p:cNvPr id="73" name="Google Shape;73;p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74" name="Google Shape;74;p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75" name="Google Shape;75;p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תוכן עם כיתוב" type="objTx">
  <p:cSld name="OBJECT_WITH_CAPTION_TEXT">
    <p:spTree>
      <p:nvGrpSpPr>
        <p:cNvPr id="76" name="Shape 76"/>
        <p:cNvGrpSpPr/>
        <p:nvPr/>
      </p:nvGrpSpPr>
      <p:grpSpPr>
        <a:xfrm>
          <a:off x="0" y="0"/>
          <a:ext cx="0" cy="0"/>
          <a:chOff x="0" y="0"/>
          <a:chExt cx="0" cy="0"/>
        </a:xfrm>
      </p:grpSpPr>
      <p:sp>
        <p:nvSpPr>
          <p:cNvPr id="77" name="Google Shape;77;p9"/>
          <p:cNvSpPr txBox="1"/>
          <p:nvPr>
            <p:ph type="title"/>
          </p:nvPr>
        </p:nvSpPr>
        <p:spPr>
          <a:xfrm>
            <a:off x="677334" y="1498604"/>
            <a:ext cx="3854528" cy="1278466"/>
          </a:xfrm>
          <a:prstGeom prst="rect">
            <a:avLst/>
          </a:prstGeom>
          <a:noFill/>
          <a:ln>
            <a:noFill/>
          </a:ln>
        </p:spPr>
        <p:txBody>
          <a:bodyPr anchorCtr="0" anchor="b" bIns="45700" lIns="91425" spcFirstLastPara="1" rIns="91425" wrap="square" tIns="45700"/>
          <a:lstStyle>
            <a:lvl1pPr lvl="0" marR="0" rtl="1" algn="l">
              <a:spcBef>
                <a:spcPts val="0"/>
              </a:spcBef>
              <a:spcAft>
                <a:spcPts val="0"/>
              </a:spcAft>
              <a:buClr>
                <a:schemeClr val="accent1"/>
              </a:buClr>
              <a:buSzPts val="2000"/>
              <a:buFont typeface="Trebuchet MS"/>
              <a:buNone/>
              <a:defRPr b="0" i="0" sz="2000" u="none" cap="none" strike="noStrike">
                <a:solidFill>
                  <a:schemeClr val="accent1"/>
                </a:solidFill>
                <a:latin typeface="Trebuchet MS"/>
                <a:ea typeface="Trebuchet MS"/>
                <a:cs typeface="Trebuchet MS"/>
                <a:sym typeface="Trebuchet MS"/>
              </a:defRPr>
            </a:lvl1pPr>
            <a:lvl2pPr lvl="1" marR="0" rtl="1" algn="l">
              <a:spcBef>
                <a:spcPts val="0"/>
              </a:spcBef>
              <a:spcAft>
                <a:spcPts val="0"/>
              </a:spcAft>
              <a:buSzPts val="1400"/>
              <a:buNone/>
              <a:defRPr b="0" i="0" sz="1800" u="none" cap="none" strike="noStrike">
                <a:solidFill>
                  <a:schemeClr val="dk2"/>
                </a:solidFill>
              </a:defRPr>
            </a:lvl2pPr>
            <a:lvl3pPr lvl="2" marR="0" rtl="1" algn="l">
              <a:spcBef>
                <a:spcPts val="0"/>
              </a:spcBef>
              <a:spcAft>
                <a:spcPts val="0"/>
              </a:spcAft>
              <a:buSzPts val="1400"/>
              <a:buNone/>
              <a:defRPr b="0" i="0" sz="1800" u="none" cap="none" strike="noStrike">
                <a:solidFill>
                  <a:schemeClr val="dk2"/>
                </a:solidFill>
              </a:defRPr>
            </a:lvl3pPr>
            <a:lvl4pPr lvl="3" marR="0" rtl="1" algn="l">
              <a:spcBef>
                <a:spcPts val="0"/>
              </a:spcBef>
              <a:spcAft>
                <a:spcPts val="0"/>
              </a:spcAft>
              <a:buSzPts val="1400"/>
              <a:buNone/>
              <a:defRPr b="0" i="0" sz="1800" u="none" cap="none" strike="noStrike">
                <a:solidFill>
                  <a:schemeClr val="dk2"/>
                </a:solidFill>
              </a:defRPr>
            </a:lvl4pPr>
            <a:lvl5pPr lvl="4" marR="0" rtl="1" algn="l">
              <a:spcBef>
                <a:spcPts val="0"/>
              </a:spcBef>
              <a:spcAft>
                <a:spcPts val="0"/>
              </a:spcAft>
              <a:buSzPts val="1400"/>
              <a:buNone/>
              <a:defRPr b="0" i="0" sz="1800" u="none" cap="none" strike="noStrike">
                <a:solidFill>
                  <a:schemeClr val="dk2"/>
                </a:solidFill>
              </a:defRPr>
            </a:lvl5pPr>
            <a:lvl6pPr lvl="5" marR="0" rtl="1" algn="l">
              <a:spcBef>
                <a:spcPts val="0"/>
              </a:spcBef>
              <a:spcAft>
                <a:spcPts val="0"/>
              </a:spcAft>
              <a:buSzPts val="1400"/>
              <a:buNone/>
              <a:defRPr b="0" i="0" sz="1800" u="none" cap="none" strike="noStrike">
                <a:solidFill>
                  <a:schemeClr val="dk2"/>
                </a:solidFill>
              </a:defRPr>
            </a:lvl6pPr>
            <a:lvl7pPr lvl="6" marR="0" rtl="1" algn="l">
              <a:spcBef>
                <a:spcPts val="0"/>
              </a:spcBef>
              <a:spcAft>
                <a:spcPts val="0"/>
              </a:spcAft>
              <a:buSzPts val="1400"/>
              <a:buNone/>
              <a:defRPr b="0" i="0" sz="1800" u="none" cap="none" strike="noStrike">
                <a:solidFill>
                  <a:schemeClr val="dk2"/>
                </a:solidFill>
              </a:defRPr>
            </a:lvl7pPr>
            <a:lvl8pPr lvl="7" marR="0" rtl="1" algn="l">
              <a:spcBef>
                <a:spcPts val="0"/>
              </a:spcBef>
              <a:spcAft>
                <a:spcPts val="0"/>
              </a:spcAft>
              <a:buSzPts val="1400"/>
              <a:buNone/>
              <a:defRPr b="0" i="0" sz="1800" u="none" cap="none" strike="noStrike">
                <a:solidFill>
                  <a:schemeClr val="dk2"/>
                </a:solidFill>
              </a:defRPr>
            </a:lvl8pPr>
            <a:lvl9pPr lvl="8" marR="0" rtl="1" algn="l">
              <a:spcBef>
                <a:spcPts val="0"/>
              </a:spcBef>
              <a:spcAft>
                <a:spcPts val="0"/>
              </a:spcAft>
              <a:buSzPts val="1400"/>
              <a:buNone/>
              <a:defRPr b="0" i="0" sz="1800" u="none" cap="none" strike="noStrike">
                <a:solidFill>
                  <a:schemeClr val="dk2"/>
                </a:solidFill>
              </a:defRPr>
            </a:lvl9pPr>
          </a:lstStyle>
          <a:p/>
        </p:txBody>
      </p:sp>
      <p:sp>
        <p:nvSpPr>
          <p:cNvPr id="78" name="Google Shape;78;p9"/>
          <p:cNvSpPr txBox="1"/>
          <p:nvPr>
            <p:ph idx="1" type="body"/>
          </p:nvPr>
        </p:nvSpPr>
        <p:spPr>
          <a:xfrm>
            <a:off x="4760461" y="514924"/>
            <a:ext cx="4513541" cy="5526437"/>
          </a:xfrm>
          <a:prstGeom prst="rect">
            <a:avLst/>
          </a:prstGeom>
          <a:noFill/>
          <a:ln>
            <a:noFill/>
          </a:ln>
        </p:spPr>
        <p:txBody>
          <a:bodyPr anchorCtr="0" anchor="t" bIns="45700" lIns="91425" spcFirstLastPara="1" rIns="91425" wrap="square" tIns="45700"/>
          <a:lstStyle>
            <a:lvl1pPr indent="-320040" lvl="0" marL="457200" marR="0" rtl="1" algn="r">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1" algn="r">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1" algn="r">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79" name="Google Shape;79;p9"/>
          <p:cNvSpPr txBox="1"/>
          <p:nvPr>
            <p:ph idx="2" type="body"/>
          </p:nvPr>
        </p:nvSpPr>
        <p:spPr>
          <a:xfrm>
            <a:off x="677334" y="2777069"/>
            <a:ext cx="3854528" cy="2584449"/>
          </a:xfrm>
          <a:prstGeom prst="rect">
            <a:avLst/>
          </a:prstGeom>
          <a:noFill/>
          <a:ln>
            <a:noFill/>
          </a:ln>
        </p:spPr>
        <p:txBody>
          <a:bodyPr anchorCtr="0" anchor="t" bIns="45700" lIns="91425" spcFirstLastPara="1" rIns="91425" wrap="square" tIns="45700"/>
          <a:lstStyle>
            <a:lvl1pPr indent="-228600" lvl="0" marL="457200" marR="0" rtl="1" algn="r">
              <a:spcBef>
                <a:spcPts val="1000"/>
              </a:spcBef>
              <a:spcAft>
                <a:spcPts val="0"/>
              </a:spcAft>
              <a:buClr>
                <a:schemeClr val="accent1"/>
              </a:buClr>
              <a:buSzPts val="1120"/>
              <a:buFont typeface="Noto Sans Symbols"/>
              <a:buNone/>
              <a:defRPr b="0" i="0" sz="1400" u="none" cap="none" strike="noStrike">
                <a:solidFill>
                  <a:srgbClr val="3F3F3F"/>
                </a:solidFill>
                <a:latin typeface="Trebuchet MS"/>
                <a:ea typeface="Trebuchet MS"/>
                <a:cs typeface="Trebuchet MS"/>
                <a:sym typeface="Trebuchet MS"/>
              </a:defRPr>
            </a:lvl1pPr>
            <a:lvl2pPr indent="-228600" lvl="1" marL="914400" marR="0" rtl="1" algn="r">
              <a:spcBef>
                <a:spcPts val="1000"/>
              </a:spcBef>
              <a:spcAft>
                <a:spcPts val="0"/>
              </a:spcAft>
              <a:buClr>
                <a:schemeClr val="accent1"/>
              </a:buClr>
              <a:buSzPts val="1120"/>
              <a:buFont typeface="Noto Sans Symbols"/>
              <a:buNone/>
              <a:defRPr b="0" i="0" sz="1400" u="none" cap="none" strike="noStrike">
                <a:solidFill>
                  <a:srgbClr val="3F3F3F"/>
                </a:solidFill>
                <a:latin typeface="Trebuchet MS"/>
                <a:ea typeface="Trebuchet MS"/>
                <a:cs typeface="Trebuchet MS"/>
                <a:sym typeface="Trebuchet MS"/>
              </a:defRPr>
            </a:lvl2pPr>
            <a:lvl3pPr indent="-228600" lvl="2" marL="1371600" marR="0" rtl="1" algn="r">
              <a:spcBef>
                <a:spcPts val="100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3pPr>
            <a:lvl4pPr indent="-228600" lvl="3" marL="1828800" marR="0" rtl="1" algn="r">
              <a:spcBef>
                <a:spcPts val="1000"/>
              </a:spcBef>
              <a:spcAft>
                <a:spcPts val="0"/>
              </a:spcAft>
              <a:buClr>
                <a:schemeClr val="accent1"/>
              </a:buClr>
              <a:buSzPts val="800"/>
              <a:buFont typeface="Noto Sans Symbols"/>
              <a:buNone/>
              <a:defRPr b="0" i="0" sz="1000" u="none" cap="none" strike="noStrike">
                <a:solidFill>
                  <a:srgbClr val="3F3F3F"/>
                </a:solidFill>
                <a:latin typeface="Trebuchet MS"/>
                <a:ea typeface="Trebuchet MS"/>
                <a:cs typeface="Trebuchet MS"/>
                <a:sym typeface="Trebuchet MS"/>
              </a:defRPr>
            </a:lvl4pPr>
            <a:lvl5pPr indent="-228600" lvl="4" marL="2286000" marR="0" rtl="1" algn="r">
              <a:spcBef>
                <a:spcPts val="1000"/>
              </a:spcBef>
              <a:spcAft>
                <a:spcPts val="0"/>
              </a:spcAft>
              <a:buClr>
                <a:schemeClr val="accent1"/>
              </a:buClr>
              <a:buSzPts val="800"/>
              <a:buFont typeface="Noto Sans Symbols"/>
              <a:buNone/>
              <a:defRPr b="0" i="0" sz="1000" u="none" cap="none" strike="noStrike">
                <a:solidFill>
                  <a:srgbClr val="3F3F3F"/>
                </a:solidFill>
                <a:latin typeface="Trebuchet MS"/>
                <a:ea typeface="Trebuchet MS"/>
                <a:cs typeface="Trebuchet MS"/>
                <a:sym typeface="Trebuchet MS"/>
              </a:defRPr>
            </a:lvl5pPr>
            <a:lvl6pPr indent="-228600" lvl="5" marL="2743200" marR="0" rtl="1" algn="r">
              <a:spcBef>
                <a:spcPts val="1000"/>
              </a:spcBef>
              <a:spcAft>
                <a:spcPts val="0"/>
              </a:spcAft>
              <a:buClr>
                <a:schemeClr val="accent1"/>
              </a:buClr>
              <a:buSzPts val="800"/>
              <a:buFont typeface="Noto Sans Symbols"/>
              <a:buNone/>
              <a:defRPr b="0" i="0" sz="1000" u="none" cap="none" strike="noStrike">
                <a:solidFill>
                  <a:srgbClr val="3F3F3F"/>
                </a:solidFill>
                <a:latin typeface="Trebuchet MS"/>
                <a:ea typeface="Trebuchet MS"/>
                <a:cs typeface="Trebuchet MS"/>
                <a:sym typeface="Trebuchet MS"/>
              </a:defRPr>
            </a:lvl6pPr>
            <a:lvl7pPr indent="-228600" lvl="6" marL="3200400" marR="0" rtl="1" algn="r">
              <a:spcBef>
                <a:spcPts val="1000"/>
              </a:spcBef>
              <a:spcAft>
                <a:spcPts val="0"/>
              </a:spcAft>
              <a:buClr>
                <a:schemeClr val="accent1"/>
              </a:buClr>
              <a:buSzPts val="800"/>
              <a:buFont typeface="Noto Sans Symbols"/>
              <a:buNone/>
              <a:defRPr b="0" i="0" sz="1000" u="none" cap="none" strike="noStrike">
                <a:solidFill>
                  <a:srgbClr val="3F3F3F"/>
                </a:solidFill>
                <a:latin typeface="Trebuchet MS"/>
                <a:ea typeface="Trebuchet MS"/>
                <a:cs typeface="Trebuchet MS"/>
                <a:sym typeface="Trebuchet MS"/>
              </a:defRPr>
            </a:lvl7pPr>
            <a:lvl8pPr indent="-228600" lvl="7" marL="3657600" marR="0" rtl="1" algn="r">
              <a:spcBef>
                <a:spcPts val="1000"/>
              </a:spcBef>
              <a:spcAft>
                <a:spcPts val="0"/>
              </a:spcAft>
              <a:buClr>
                <a:schemeClr val="accent1"/>
              </a:buClr>
              <a:buSzPts val="800"/>
              <a:buFont typeface="Noto Sans Symbols"/>
              <a:buNone/>
              <a:defRPr b="0" i="0" sz="1000" u="none" cap="none" strike="noStrike">
                <a:solidFill>
                  <a:srgbClr val="3F3F3F"/>
                </a:solidFill>
                <a:latin typeface="Trebuchet MS"/>
                <a:ea typeface="Trebuchet MS"/>
                <a:cs typeface="Trebuchet MS"/>
                <a:sym typeface="Trebuchet MS"/>
              </a:defRPr>
            </a:lvl8pPr>
            <a:lvl9pPr indent="-228600" lvl="8" marL="4114800" marR="0" rtl="1" algn="r">
              <a:spcBef>
                <a:spcPts val="1000"/>
              </a:spcBef>
              <a:spcAft>
                <a:spcPts val="0"/>
              </a:spcAft>
              <a:buClr>
                <a:schemeClr val="accent1"/>
              </a:buClr>
              <a:buSzPts val="800"/>
              <a:buFont typeface="Noto Sans Symbols"/>
              <a:buNone/>
              <a:defRPr b="0" i="0" sz="1000" u="none" cap="none" strike="noStrike">
                <a:solidFill>
                  <a:srgbClr val="3F3F3F"/>
                </a:solidFill>
                <a:latin typeface="Trebuchet MS"/>
                <a:ea typeface="Trebuchet MS"/>
                <a:cs typeface="Trebuchet MS"/>
                <a:sym typeface="Trebuchet MS"/>
              </a:defRPr>
            </a:lvl9pPr>
          </a:lstStyle>
          <a:p/>
        </p:txBody>
      </p:sp>
      <p:sp>
        <p:nvSpPr>
          <p:cNvPr id="80" name="Google Shape;80;p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81" name="Google Shape;81;p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82" name="Google Shape;82;p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תמונה עם כיתוב" type="picTx">
  <p:cSld name="PICTURE_WITH_CAPTION_TEXT">
    <p:spTree>
      <p:nvGrpSpPr>
        <p:cNvPr id="83" name="Shape 83"/>
        <p:cNvGrpSpPr/>
        <p:nvPr/>
      </p:nvGrpSpPr>
      <p:grpSpPr>
        <a:xfrm>
          <a:off x="0" y="0"/>
          <a:ext cx="0" cy="0"/>
          <a:chOff x="0" y="0"/>
          <a:chExt cx="0" cy="0"/>
        </a:xfrm>
      </p:grpSpPr>
      <p:sp>
        <p:nvSpPr>
          <p:cNvPr id="84" name="Google Shape;84;p10"/>
          <p:cNvSpPr txBox="1"/>
          <p:nvPr>
            <p:ph type="title"/>
          </p:nvPr>
        </p:nvSpPr>
        <p:spPr>
          <a:xfrm>
            <a:off x="677334" y="4800600"/>
            <a:ext cx="8596667" cy="566738"/>
          </a:xfrm>
          <a:prstGeom prst="rect">
            <a:avLst/>
          </a:prstGeom>
          <a:noFill/>
          <a:ln>
            <a:noFill/>
          </a:ln>
        </p:spPr>
        <p:txBody>
          <a:bodyPr anchorCtr="0" anchor="b" bIns="45700" lIns="91425" spcFirstLastPara="1" rIns="91425" wrap="square" tIns="45700"/>
          <a:lstStyle>
            <a:lvl1pPr lvl="0" marR="0" rtl="1" algn="l">
              <a:spcBef>
                <a:spcPts val="0"/>
              </a:spcBef>
              <a:spcAft>
                <a:spcPts val="0"/>
              </a:spcAft>
              <a:buClr>
                <a:schemeClr val="accent1"/>
              </a:buClr>
              <a:buSzPts val="2400"/>
              <a:buFont typeface="Trebuchet MS"/>
              <a:buNone/>
              <a:defRPr b="0" i="0" sz="2400" u="none" cap="none" strike="noStrike">
                <a:solidFill>
                  <a:schemeClr val="accent1"/>
                </a:solidFill>
                <a:latin typeface="Trebuchet MS"/>
                <a:ea typeface="Trebuchet MS"/>
                <a:cs typeface="Trebuchet MS"/>
                <a:sym typeface="Trebuchet MS"/>
              </a:defRPr>
            </a:lvl1pPr>
            <a:lvl2pPr lvl="1" marR="0" rtl="1" algn="l">
              <a:spcBef>
                <a:spcPts val="0"/>
              </a:spcBef>
              <a:spcAft>
                <a:spcPts val="0"/>
              </a:spcAft>
              <a:buSzPts val="1400"/>
              <a:buNone/>
              <a:defRPr b="0" i="0" sz="1800" u="none" cap="none" strike="noStrike">
                <a:solidFill>
                  <a:schemeClr val="dk2"/>
                </a:solidFill>
              </a:defRPr>
            </a:lvl2pPr>
            <a:lvl3pPr lvl="2" marR="0" rtl="1" algn="l">
              <a:spcBef>
                <a:spcPts val="0"/>
              </a:spcBef>
              <a:spcAft>
                <a:spcPts val="0"/>
              </a:spcAft>
              <a:buSzPts val="1400"/>
              <a:buNone/>
              <a:defRPr b="0" i="0" sz="1800" u="none" cap="none" strike="noStrike">
                <a:solidFill>
                  <a:schemeClr val="dk2"/>
                </a:solidFill>
              </a:defRPr>
            </a:lvl3pPr>
            <a:lvl4pPr lvl="3" marR="0" rtl="1" algn="l">
              <a:spcBef>
                <a:spcPts val="0"/>
              </a:spcBef>
              <a:spcAft>
                <a:spcPts val="0"/>
              </a:spcAft>
              <a:buSzPts val="1400"/>
              <a:buNone/>
              <a:defRPr b="0" i="0" sz="1800" u="none" cap="none" strike="noStrike">
                <a:solidFill>
                  <a:schemeClr val="dk2"/>
                </a:solidFill>
              </a:defRPr>
            </a:lvl4pPr>
            <a:lvl5pPr lvl="4" marR="0" rtl="1" algn="l">
              <a:spcBef>
                <a:spcPts val="0"/>
              </a:spcBef>
              <a:spcAft>
                <a:spcPts val="0"/>
              </a:spcAft>
              <a:buSzPts val="1400"/>
              <a:buNone/>
              <a:defRPr b="0" i="0" sz="1800" u="none" cap="none" strike="noStrike">
                <a:solidFill>
                  <a:schemeClr val="dk2"/>
                </a:solidFill>
              </a:defRPr>
            </a:lvl5pPr>
            <a:lvl6pPr lvl="5" marR="0" rtl="1" algn="l">
              <a:spcBef>
                <a:spcPts val="0"/>
              </a:spcBef>
              <a:spcAft>
                <a:spcPts val="0"/>
              </a:spcAft>
              <a:buSzPts val="1400"/>
              <a:buNone/>
              <a:defRPr b="0" i="0" sz="1800" u="none" cap="none" strike="noStrike">
                <a:solidFill>
                  <a:schemeClr val="dk2"/>
                </a:solidFill>
              </a:defRPr>
            </a:lvl6pPr>
            <a:lvl7pPr lvl="6" marR="0" rtl="1" algn="l">
              <a:spcBef>
                <a:spcPts val="0"/>
              </a:spcBef>
              <a:spcAft>
                <a:spcPts val="0"/>
              </a:spcAft>
              <a:buSzPts val="1400"/>
              <a:buNone/>
              <a:defRPr b="0" i="0" sz="1800" u="none" cap="none" strike="noStrike">
                <a:solidFill>
                  <a:schemeClr val="dk2"/>
                </a:solidFill>
              </a:defRPr>
            </a:lvl7pPr>
            <a:lvl8pPr lvl="7" marR="0" rtl="1" algn="l">
              <a:spcBef>
                <a:spcPts val="0"/>
              </a:spcBef>
              <a:spcAft>
                <a:spcPts val="0"/>
              </a:spcAft>
              <a:buSzPts val="1400"/>
              <a:buNone/>
              <a:defRPr b="0" i="0" sz="1800" u="none" cap="none" strike="noStrike">
                <a:solidFill>
                  <a:schemeClr val="dk2"/>
                </a:solidFill>
              </a:defRPr>
            </a:lvl8pPr>
            <a:lvl9pPr lvl="8" marR="0" rtl="1" algn="l">
              <a:spcBef>
                <a:spcPts val="0"/>
              </a:spcBef>
              <a:spcAft>
                <a:spcPts val="0"/>
              </a:spcAft>
              <a:buSzPts val="1400"/>
              <a:buNone/>
              <a:defRPr b="0" i="0" sz="1800" u="none" cap="none" strike="noStrike">
                <a:solidFill>
                  <a:schemeClr val="dk2"/>
                </a:solidFill>
              </a:defRPr>
            </a:lvl9pPr>
          </a:lstStyle>
          <a:p/>
        </p:txBody>
      </p:sp>
      <p:sp>
        <p:nvSpPr>
          <p:cNvPr id="85" name="Google Shape;85;p10"/>
          <p:cNvSpPr/>
          <p:nvPr>
            <p:ph idx="2" type="pic"/>
          </p:nvPr>
        </p:nvSpPr>
        <p:spPr>
          <a:xfrm>
            <a:off x="677334" y="609600"/>
            <a:ext cx="8596668" cy="3845718"/>
          </a:xfrm>
          <a:prstGeom prst="rect">
            <a:avLst/>
          </a:prstGeom>
          <a:noFill/>
          <a:ln>
            <a:noFill/>
          </a:ln>
        </p:spPr>
        <p:txBody>
          <a:bodyPr anchorCtr="0" anchor="t" bIns="45700" lIns="91425" spcFirstLastPara="1" rIns="91425" wrap="square" tIns="45700"/>
          <a:lstStyle>
            <a:lvl1pPr lvl="0" marR="0" rtl="1" algn="ct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1pPr>
            <a:lvl2pPr lvl="1"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lvl="2"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3pPr>
            <a:lvl4pPr lvl="3"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4pPr>
            <a:lvl5pPr lvl="4"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5pPr>
            <a:lvl6pPr lvl="5"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6pPr>
            <a:lvl7pPr lvl="6"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7pPr>
            <a:lvl8pPr lvl="7"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8pPr>
            <a:lvl9pPr lvl="8"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9pPr>
          </a:lstStyle>
          <a:p/>
        </p:txBody>
      </p:sp>
      <p:sp>
        <p:nvSpPr>
          <p:cNvPr id="86" name="Google Shape;86;p10"/>
          <p:cNvSpPr txBox="1"/>
          <p:nvPr>
            <p:ph idx="1" type="body"/>
          </p:nvPr>
        </p:nvSpPr>
        <p:spPr>
          <a:xfrm>
            <a:off x="677334" y="5367338"/>
            <a:ext cx="8596667" cy="674024"/>
          </a:xfrm>
          <a:prstGeom prst="rect">
            <a:avLst/>
          </a:prstGeom>
          <a:noFill/>
          <a:ln>
            <a:noFill/>
          </a:ln>
        </p:spPr>
        <p:txBody>
          <a:bodyPr anchorCtr="0" anchor="t" bIns="45700" lIns="91425" spcFirstLastPara="1" rIns="91425" wrap="square" tIns="45700"/>
          <a:lstStyle>
            <a:lvl1pPr indent="-228600" lvl="0" marL="457200" marR="0" rtl="1" algn="r">
              <a:spcBef>
                <a:spcPts val="100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1pPr>
            <a:lvl2pPr indent="-228600" lvl="1" marL="914400" marR="0" rtl="1" algn="r">
              <a:spcBef>
                <a:spcPts val="100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2pPr>
            <a:lvl3pPr indent="-228600" lvl="2" marL="1371600" marR="0" rtl="1" algn="r">
              <a:spcBef>
                <a:spcPts val="1000"/>
              </a:spcBef>
              <a:spcAft>
                <a:spcPts val="0"/>
              </a:spcAft>
              <a:buClr>
                <a:schemeClr val="accent1"/>
              </a:buClr>
              <a:buSzPts val="800"/>
              <a:buFont typeface="Noto Sans Symbols"/>
              <a:buNone/>
              <a:defRPr b="0" i="0" sz="1000" u="none" cap="none" strike="noStrike">
                <a:solidFill>
                  <a:srgbClr val="3F3F3F"/>
                </a:solidFill>
                <a:latin typeface="Trebuchet MS"/>
                <a:ea typeface="Trebuchet MS"/>
                <a:cs typeface="Trebuchet MS"/>
                <a:sym typeface="Trebuchet MS"/>
              </a:defRPr>
            </a:lvl3pPr>
            <a:lvl4pPr indent="-228600" lvl="3" marL="1828800" marR="0" rtl="1" algn="r">
              <a:spcBef>
                <a:spcPts val="1000"/>
              </a:spcBef>
              <a:spcAft>
                <a:spcPts val="0"/>
              </a:spcAft>
              <a:buClr>
                <a:schemeClr val="accent1"/>
              </a:buClr>
              <a:buSzPts val="720"/>
              <a:buFont typeface="Noto Sans Symbols"/>
              <a:buNone/>
              <a:defRPr b="0" i="0" sz="900" u="none" cap="none" strike="noStrike">
                <a:solidFill>
                  <a:srgbClr val="3F3F3F"/>
                </a:solidFill>
                <a:latin typeface="Trebuchet MS"/>
                <a:ea typeface="Trebuchet MS"/>
                <a:cs typeface="Trebuchet MS"/>
                <a:sym typeface="Trebuchet MS"/>
              </a:defRPr>
            </a:lvl4pPr>
            <a:lvl5pPr indent="-228600" lvl="4" marL="2286000" marR="0" rtl="1" algn="r">
              <a:spcBef>
                <a:spcPts val="1000"/>
              </a:spcBef>
              <a:spcAft>
                <a:spcPts val="0"/>
              </a:spcAft>
              <a:buClr>
                <a:schemeClr val="accent1"/>
              </a:buClr>
              <a:buSzPts val="720"/>
              <a:buFont typeface="Noto Sans Symbols"/>
              <a:buNone/>
              <a:defRPr b="0" i="0" sz="900" u="none" cap="none" strike="noStrike">
                <a:solidFill>
                  <a:srgbClr val="3F3F3F"/>
                </a:solidFill>
                <a:latin typeface="Trebuchet MS"/>
                <a:ea typeface="Trebuchet MS"/>
                <a:cs typeface="Trebuchet MS"/>
                <a:sym typeface="Trebuchet MS"/>
              </a:defRPr>
            </a:lvl5pPr>
            <a:lvl6pPr indent="-228600" lvl="5" marL="2743200" marR="0" rtl="1" algn="r">
              <a:spcBef>
                <a:spcPts val="1000"/>
              </a:spcBef>
              <a:spcAft>
                <a:spcPts val="0"/>
              </a:spcAft>
              <a:buClr>
                <a:schemeClr val="accent1"/>
              </a:buClr>
              <a:buSzPts val="720"/>
              <a:buFont typeface="Noto Sans Symbols"/>
              <a:buNone/>
              <a:defRPr b="0" i="0" sz="900" u="none" cap="none" strike="noStrike">
                <a:solidFill>
                  <a:srgbClr val="3F3F3F"/>
                </a:solidFill>
                <a:latin typeface="Trebuchet MS"/>
                <a:ea typeface="Trebuchet MS"/>
                <a:cs typeface="Trebuchet MS"/>
                <a:sym typeface="Trebuchet MS"/>
              </a:defRPr>
            </a:lvl6pPr>
            <a:lvl7pPr indent="-228600" lvl="6" marL="3200400" marR="0" rtl="1" algn="r">
              <a:spcBef>
                <a:spcPts val="1000"/>
              </a:spcBef>
              <a:spcAft>
                <a:spcPts val="0"/>
              </a:spcAft>
              <a:buClr>
                <a:schemeClr val="accent1"/>
              </a:buClr>
              <a:buSzPts val="720"/>
              <a:buFont typeface="Noto Sans Symbols"/>
              <a:buNone/>
              <a:defRPr b="0" i="0" sz="900" u="none" cap="none" strike="noStrike">
                <a:solidFill>
                  <a:srgbClr val="3F3F3F"/>
                </a:solidFill>
                <a:latin typeface="Trebuchet MS"/>
                <a:ea typeface="Trebuchet MS"/>
                <a:cs typeface="Trebuchet MS"/>
                <a:sym typeface="Trebuchet MS"/>
              </a:defRPr>
            </a:lvl7pPr>
            <a:lvl8pPr indent="-228600" lvl="7" marL="3657600" marR="0" rtl="1" algn="r">
              <a:spcBef>
                <a:spcPts val="1000"/>
              </a:spcBef>
              <a:spcAft>
                <a:spcPts val="0"/>
              </a:spcAft>
              <a:buClr>
                <a:schemeClr val="accent1"/>
              </a:buClr>
              <a:buSzPts val="720"/>
              <a:buFont typeface="Noto Sans Symbols"/>
              <a:buNone/>
              <a:defRPr b="0" i="0" sz="900" u="none" cap="none" strike="noStrike">
                <a:solidFill>
                  <a:srgbClr val="3F3F3F"/>
                </a:solidFill>
                <a:latin typeface="Trebuchet MS"/>
                <a:ea typeface="Trebuchet MS"/>
                <a:cs typeface="Trebuchet MS"/>
                <a:sym typeface="Trebuchet MS"/>
              </a:defRPr>
            </a:lvl8pPr>
            <a:lvl9pPr indent="-228600" lvl="8" marL="4114800" marR="0" rtl="1" algn="r">
              <a:spcBef>
                <a:spcPts val="1000"/>
              </a:spcBef>
              <a:spcAft>
                <a:spcPts val="0"/>
              </a:spcAft>
              <a:buClr>
                <a:schemeClr val="accent1"/>
              </a:buClr>
              <a:buSzPts val="720"/>
              <a:buFont typeface="Noto Sans Symbols"/>
              <a:buNone/>
              <a:defRPr b="0" i="0" sz="900" u="none" cap="none" strike="noStrike">
                <a:solidFill>
                  <a:srgbClr val="3F3F3F"/>
                </a:solidFill>
                <a:latin typeface="Trebuchet MS"/>
                <a:ea typeface="Trebuchet MS"/>
                <a:cs typeface="Trebuchet MS"/>
                <a:sym typeface="Trebuchet MS"/>
              </a:defRPr>
            </a:lvl9pPr>
          </a:lstStyle>
          <a:p/>
        </p:txBody>
      </p:sp>
      <p:sp>
        <p:nvSpPr>
          <p:cNvPr id="87" name="Google Shape;87;p1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88" name="Google Shape;88;p1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89" name="Google Shape;89;p1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iw-I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grpSp>
        <p:nvGrpSpPr>
          <p:cNvPr id="6" name="Google Shape;6;p1"/>
          <p:cNvGrpSpPr/>
          <p:nvPr/>
        </p:nvGrpSpPr>
        <p:grpSpPr>
          <a:xfrm>
            <a:off x="0" y="-8467"/>
            <a:ext cx="12192000" cy="6866467"/>
            <a:chOff x="0" y="-8467"/>
            <a:chExt cx="12192000" cy="6866467"/>
          </a:xfrm>
        </p:grpSpPr>
        <p:cxnSp>
          <p:nvCxnSpPr>
            <p:cNvPr id="7" name="Google Shape;7;p1"/>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8" name="Google Shape;8;p1"/>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9" name="Google Shape;9;p1"/>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1"/>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1"/>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 name="Google Shape;12;p1"/>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3" name="Google Shape;13;p1"/>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4" name="Google Shape;14;p1"/>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1"/>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 name="Google Shape;16;p1"/>
            <p:cNvSpPr/>
            <p:nvPr/>
          </p:nvSpPr>
          <p:spPr>
            <a:xfrm>
              <a:off x="0" y="4013200"/>
              <a:ext cx="448733" cy="2844800"/>
            </a:xfrm>
            <a:prstGeom prst="triangle">
              <a:avLst>
                <a:gd fmla="val 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7" name="Google Shape;17;p1"/>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lstStyle>
            <a:lvl1pPr lvl="0" marR="0" rtl="1"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1" algn="l">
              <a:spcBef>
                <a:spcPts val="0"/>
              </a:spcBef>
              <a:spcAft>
                <a:spcPts val="0"/>
              </a:spcAft>
              <a:buSzPts val="1400"/>
              <a:buNone/>
              <a:defRPr b="0" i="0" sz="1800" u="none" cap="none" strike="noStrike">
                <a:solidFill>
                  <a:schemeClr val="dk2"/>
                </a:solidFill>
              </a:defRPr>
            </a:lvl2pPr>
            <a:lvl3pPr lvl="2" marR="0" rtl="1" algn="l">
              <a:spcBef>
                <a:spcPts val="0"/>
              </a:spcBef>
              <a:spcAft>
                <a:spcPts val="0"/>
              </a:spcAft>
              <a:buSzPts val="1400"/>
              <a:buNone/>
              <a:defRPr b="0" i="0" sz="1800" u="none" cap="none" strike="noStrike">
                <a:solidFill>
                  <a:schemeClr val="dk2"/>
                </a:solidFill>
              </a:defRPr>
            </a:lvl3pPr>
            <a:lvl4pPr lvl="3" marR="0" rtl="1" algn="l">
              <a:spcBef>
                <a:spcPts val="0"/>
              </a:spcBef>
              <a:spcAft>
                <a:spcPts val="0"/>
              </a:spcAft>
              <a:buSzPts val="1400"/>
              <a:buNone/>
              <a:defRPr b="0" i="0" sz="1800" u="none" cap="none" strike="noStrike">
                <a:solidFill>
                  <a:schemeClr val="dk2"/>
                </a:solidFill>
              </a:defRPr>
            </a:lvl4pPr>
            <a:lvl5pPr lvl="4" marR="0" rtl="1" algn="l">
              <a:spcBef>
                <a:spcPts val="0"/>
              </a:spcBef>
              <a:spcAft>
                <a:spcPts val="0"/>
              </a:spcAft>
              <a:buSzPts val="1400"/>
              <a:buNone/>
              <a:defRPr b="0" i="0" sz="1800" u="none" cap="none" strike="noStrike">
                <a:solidFill>
                  <a:schemeClr val="dk2"/>
                </a:solidFill>
              </a:defRPr>
            </a:lvl5pPr>
            <a:lvl6pPr lvl="5" marR="0" rtl="1" algn="l">
              <a:spcBef>
                <a:spcPts val="0"/>
              </a:spcBef>
              <a:spcAft>
                <a:spcPts val="0"/>
              </a:spcAft>
              <a:buSzPts val="1400"/>
              <a:buNone/>
              <a:defRPr b="0" i="0" sz="1800" u="none" cap="none" strike="noStrike">
                <a:solidFill>
                  <a:schemeClr val="dk2"/>
                </a:solidFill>
              </a:defRPr>
            </a:lvl6pPr>
            <a:lvl7pPr lvl="6" marR="0" rtl="1" algn="l">
              <a:spcBef>
                <a:spcPts val="0"/>
              </a:spcBef>
              <a:spcAft>
                <a:spcPts val="0"/>
              </a:spcAft>
              <a:buSzPts val="1400"/>
              <a:buNone/>
              <a:defRPr b="0" i="0" sz="1800" u="none" cap="none" strike="noStrike">
                <a:solidFill>
                  <a:schemeClr val="dk2"/>
                </a:solidFill>
              </a:defRPr>
            </a:lvl7pPr>
            <a:lvl8pPr lvl="7" marR="0" rtl="1" algn="l">
              <a:spcBef>
                <a:spcPts val="0"/>
              </a:spcBef>
              <a:spcAft>
                <a:spcPts val="0"/>
              </a:spcAft>
              <a:buSzPts val="1400"/>
              <a:buNone/>
              <a:defRPr b="0" i="0" sz="1800" u="none" cap="none" strike="noStrike">
                <a:solidFill>
                  <a:schemeClr val="dk2"/>
                </a:solidFill>
              </a:defRPr>
            </a:lvl8pPr>
            <a:lvl9pPr lvl="8" marR="0" rtl="1" algn="l">
              <a:spcBef>
                <a:spcPts val="0"/>
              </a:spcBef>
              <a:spcAft>
                <a:spcPts val="0"/>
              </a:spcAft>
              <a:buSzPts val="1400"/>
              <a:buNone/>
              <a:defRPr b="0" i="0" sz="1800" u="none" cap="none" strike="noStrike">
                <a:solidFill>
                  <a:schemeClr val="dk2"/>
                </a:solidFill>
              </a:defRPr>
            </a:lvl9pPr>
          </a:lstStyle>
          <a:p/>
        </p:txBody>
      </p:sp>
      <p:sp>
        <p:nvSpPr>
          <p:cNvPr id="18" name="Google Shape;18;p1"/>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lstStyle>
            <a:lvl1pPr indent="-320040" lvl="0" marL="457200" marR="0" rtl="1" algn="r">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1" algn="r">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1" algn="r">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9" name="Google Shape;19;p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0" name="Google Shape;20;p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1" name="Google Shape;21;p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iw-I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0" Type="http://schemas.openxmlformats.org/officeDocument/2006/relationships/hyperlink" Target="https://he.wikipedia.org/wiki/%D7%A7%D7%9C%D7%95%D7%A0%D7%99%D7%9E%D7%95%D7%A1_%D7%91%D7%9F_%D7%9E%D7%A9%D7%95%D7%9C%D7%9D"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he.wikipedia.org/wiki/%D7%94%D7%92%D7%9E%D7%95%D7%9F" TargetMode="External"/><Relationship Id="rId4" Type="http://schemas.openxmlformats.org/officeDocument/2006/relationships/hyperlink" Target="https://he.wikipedia.org/wiki/%D7%92%D7%93%D7%95%D7%9C_%D7%94%D7%93%D7%95%D7%A8" TargetMode="External"/><Relationship Id="rId9" Type="http://schemas.openxmlformats.org/officeDocument/2006/relationships/hyperlink" Target="https://he.wikipedia.org/wiki/%D7%95%D7%A0%D7%AA%D7%A0%D7%94_%D7%AA%D7%95%D7%A7%D7%A3#cite_note-2" TargetMode="External"/><Relationship Id="rId5" Type="http://schemas.openxmlformats.org/officeDocument/2006/relationships/hyperlink" Target="https://he.wikipedia.org/wiki/%D7%94%D7%AA%D7%A0%D7%A6%D7%A8%D7%95%D7%AA" TargetMode="External"/><Relationship Id="rId6" Type="http://schemas.openxmlformats.org/officeDocument/2006/relationships/hyperlink" Target="https://he.wikipedia.org/wiki/%D7%A2%D7%99%D7%A0%D7%95%D7%99%D7%99%D7%9D" TargetMode="External"/><Relationship Id="rId7" Type="http://schemas.openxmlformats.org/officeDocument/2006/relationships/hyperlink" Target="https://he.wikipedia.org/wiki/%D7%A8%D7%90%D7%A9_%D7%94%D7%A9%D7%A0%D7%94" TargetMode="External"/><Relationship Id="rId8" Type="http://schemas.openxmlformats.org/officeDocument/2006/relationships/hyperlink" Target="https://he.wikipedia.org/wiki/%D7%91%D7%99%D7%AA_%D7%9B%D7%A0%D7%A1%D7%AA"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18"/>
          <p:cNvSpPr txBox="1"/>
          <p:nvPr>
            <p:ph type="ctrTitle"/>
          </p:nvPr>
        </p:nvSpPr>
        <p:spPr>
          <a:xfrm>
            <a:off x="1507067" y="1576632"/>
            <a:ext cx="7766936" cy="1646302"/>
          </a:xfrm>
          <a:prstGeom prst="rect">
            <a:avLst/>
          </a:prstGeom>
          <a:noFill/>
          <a:ln>
            <a:noFill/>
          </a:ln>
        </p:spPr>
        <p:txBody>
          <a:bodyPr anchorCtr="0" anchor="b" bIns="45700" lIns="91425" spcFirstLastPara="1" rIns="91425" wrap="square" tIns="45700">
            <a:noAutofit/>
          </a:bodyPr>
          <a:lstStyle/>
          <a:p>
            <a:pPr indent="0" lvl="0" marL="0" marR="0" rtl="1" algn="ctr">
              <a:spcBef>
                <a:spcPts val="0"/>
              </a:spcBef>
              <a:spcAft>
                <a:spcPts val="0"/>
              </a:spcAft>
              <a:buClr>
                <a:schemeClr val="accent1"/>
              </a:buClr>
              <a:buSzPts val="7200"/>
              <a:buFont typeface="Trebuchet MS"/>
              <a:buNone/>
            </a:pPr>
            <a:r>
              <a:rPr b="0" i="0" lang="iw-IL" sz="7200" u="none" cap="none" strike="noStrike">
                <a:solidFill>
                  <a:schemeClr val="accent1"/>
                </a:solidFill>
                <a:latin typeface="Trebuchet MS"/>
                <a:ea typeface="Trebuchet MS"/>
                <a:cs typeface="Trebuchet MS"/>
                <a:sym typeface="Trebuchet MS"/>
              </a:rPr>
              <a:t>Yom Kippur</a:t>
            </a:r>
            <a:endParaRPr b="0" i="0" sz="7200" u="none" cap="none" strike="noStrike">
              <a:solidFill>
                <a:schemeClr val="accent1"/>
              </a:solidFill>
              <a:latin typeface="Trebuchet MS"/>
              <a:ea typeface="Trebuchet MS"/>
              <a:cs typeface="Trebuchet MS"/>
              <a:sym typeface="Trebuchet MS"/>
            </a:endParaRPr>
          </a:p>
        </p:txBody>
      </p:sp>
      <p:sp>
        <p:nvSpPr>
          <p:cNvPr id="144" name="Google Shape;144;p18"/>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Clr>
                <a:schemeClr val="accent1"/>
              </a:buClr>
              <a:buSzPts val="3520"/>
              <a:buFont typeface="Noto Sans Symbols"/>
              <a:buNone/>
            </a:pPr>
            <a:r>
              <a:rPr b="0" i="0" lang="iw-IL" sz="4400" u="none" cap="none" strike="noStrike">
                <a:solidFill>
                  <a:srgbClr val="7F7F7F"/>
                </a:solidFill>
                <a:latin typeface="Trebuchet MS"/>
                <a:ea typeface="Trebuchet MS"/>
                <a:cs typeface="Trebuchet MS"/>
                <a:sym typeface="Trebuchet MS"/>
              </a:rPr>
              <a:t>יום הכיפורים</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sp>
        <p:nvSpPr>
          <p:cNvPr id="204" name="Google Shape;204;p2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Clr>
                <a:schemeClr val="accent1"/>
              </a:buClr>
              <a:buSzPts val="3600"/>
              <a:buFont typeface="Trebuchet MS"/>
              <a:buNone/>
            </a:pPr>
            <a:r>
              <a:rPr b="0" i="0" lang="iw-IL" sz="3600" u="none" cap="none" strike="noStrike">
                <a:solidFill>
                  <a:schemeClr val="accent1"/>
                </a:solidFill>
                <a:latin typeface="Trebuchet MS"/>
                <a:ea typeface="Trebuchet MS"/>
                <a:cs typeface="Trebuchet MS"/>
                <a:sym typeface="Trebuchet MS"/>
              </a:rPr>
              <a:t>רבי אמנון ממגנצא – ונתנה תוקף</a:t>
            </a:r>
            <a:endParaRPr/>
          </a:p>
        </p:txBody>
      </p:sp>
      <p:sp>
        <p:nvSpPr>
          <p:cNvPr id="205" name="Google Shape;205;p27"/>
          <p:cNvSpPr txBox="1"/>
          <p:nvPr>
            <p:ph idx="1" type="body"/>
          </p:nvPr>
        </p:nvSpPr>
        <p:spPr>
          <a:xfrm>
            <a:off x="677334" y="1419183"/>
            <a:ext cx="8596668" cy="3880773"/>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Clr>
                <a:schemeClr val="accent1"/>
              </a:buClr>
              <a:buSzPts val="1600"/>
              <a:buFont typeface="Noto Sans Symbols"/>
              <a:buNone/>
            </a:pPr>
            <a:r>
              <a:rPr b="0" i="0" lang="iw-IL" sz="2000" u="none" cap="none" strike="noStrike">
                <a:solidFill>
                  <a:srgbClr val="3F3F3F"/>
                </a:solidFill>
                <a:latin typeface="Trebuchet MS"/>
                <a:ea typeface="Trebuchet MS"/>
                <a:cs typeface="Trebuchet MS"/>
                <a:sym typeface="Trebuchet MS"/>
              </a:rPr>
              <a:t>האגדה מתארת כיצד דרש ה</a:t>
            </a:r>
            <a:r>
              <a:rPr b="0" i="0" lang="iw-IL" sz="2000" u="sng" cap="none" strike="noStrike">
                <a:solidFill>
                  <a:schemeClr val="hlink"/>
                </a:solidFill>
                <a:latin typeface="Trebuchet MS"/>
                <a:ea typeface="Trebuchet MS"/>
                <a:cs typeface="Trebuchet MS"/>
                <a:sym typeface="Trebuchet MS"/>
                <a:hlinkClick r:id="rId3"/>
              </a:rPr>
              <a:t>הגמון</a:t>
            </a:r>
            <a:r>
              <a:rPr b="0" i="0" lang="iw-IL" sz="2000" u="none" cap="none" strike="noStrike">
                <a:solidFill>
                  <a:srgbClr val="3F3F3F"/>
                </a:solidFill>
                <a:latin typeface="Trebuchet MS"/>
                <a:ea typeface="Trebuchet MS"/>
                <a:cs typeface="Trebuchet MS"/>
                <a:sym typeface="Trebuchet MS"/>
              </a:rPr>
              <a:t> של מגנצא מרבי אמנון, שהיה </a:t>
            </a:r>
            <a:r>
              <a:rPr b="0" i="0" lang="iw-IL" sz="2000" u="sng" cap="none" strike="noStrike">
                <a:solidFill>
                  <a:schemeClr val="hlink"/>
                </a:solidFill>
                <a:latin typeface="Trebuchet MS"/>
                <a:ea typeface="Trebuchet MS"/>
                <a:cs typeface="Trebuchet MS"/>
                <a:sym typeface="Trebuchet MS"/>
                <a:hlinkClick r:id="rId4"/>
              </a:rPr>
              <a:t>גדול הדור</a:t>
            </a:r>
            <a:r>
              <a:rPr b="0" i="0" lang="iw-IL" sz="2000" u="none" cap="none" strike="noStrike">
                <a:solidFill>
                  <a:srgbClr val="3F3F3F"/>
                </a:solidFill>
                <a:latin typeface="Trebuchet MS"/>
                <a:ea typeface="Trebuchet MS"/>
                <a:cs typeface="Trebuchet MS"/>
                <a:sym typeface="Trebuchet MS"/>
              </a:rPr>
              <a:t>, </a:t>
            </a:r>
            <a:r>
              <a:rPr b="0" i="0" lang="iw-IL" sz="2000" u="sng" cap="none" strike="noStrike">
                <a:solidFill>
                  <a:schemeClr val="hlink"/>
                </a:solidFill>
                <a:latin typeface="Trebuchet MS"/>
                <a:ea typeface="Trebuchet MS"/>
                <a:cs typeface="Trebuchet MS"/>
                <a:sym typeface="Trebuchet MS"/>
                <a:hlinkClick r:id="rId5"/>
              </a:rPr>
              <a:t>להמיר את דתו</a:t>
            </a:r>
            <a:r>
              <a:rPr b="0" i="0" lang="iw-IL" sz="2000" u="none" cap="none" strike="noStrike">
                <a:solidFill>
                  <a:srgbClr val="3F3F3F"/>
                </a:solidFill>
                <a:latin typeface="Trebuchet MS"/>
                <a:ea typeface="Trebuchet MS"/>
                <a:cs typeface="Trebuchet MS"/>
                <a:sym typeface="Trebuchet MS"/>
              </a:rPr>
              <a:t>. כדי להתחמק מהדרישה ביקש רבי אמנון שלושה ימים כדי לשקול בדבר. אחר כך התחרט על שלא דחה את ההגמון לאלתר ובכך רמז לו, כביכול, שהמרת הדת באה בחשבון מבחינתו. ביום השלישי, משלא הגיע לארמון, הביאוהו אל ההגמון בכוח. רבי אמנון הציע להגמון לכרות את לשונו, שכשלה כאשר לא דחתה את ההצעה מיד, אך ההגמון חפץ להעניש דווקא את רגליו, שלא הביאו אותו לארמון. הוא </a:t>
            </a:r>
            <a:r>
              <a:rPr b="0" i="0" lang="iw-IL" sz="2000" u="sng" cap="none" strike="noStrike">
                <a:solidFill>
                  <a:schemeClr val="hlink"/>
                </a:solidFill>
                <a:latin typeface="Trebuchet MS"/>
                <a:ea typeface="Trebuchet MS"/>
                <a:cs typeface="Trebuchet MS"/>
                <a:sym typeface="Trebuchet MS"/>
                <a:hlinkClick r:id="rId6"/>
              </a:rPr>
              <a:t>עונה</a:t>
            </a:r>
            <a:r>
              <a:rPr b="0" i="0" lang="iw-IL" sz="2000" u="none" cap="none" strike="noStrike">
                <a:solidFill>
                  <a:srgbClr val="3F3F3F"/>
                </a:solidFill>
                <a:latin typeface="Trebuchet MS"/>
                <a:ea typeface="Trebuchet MS"/>
                <a:cs typeface="Trebuchet MS"/>
                <a:sym typeface="Trebuchet MS"/>
              </a:rPr>
              <a:t> בייסורים איומים, ואנשי ההגמון כרתו את פרקי אצבעות ידיו ורגליו אחת אחת והמליחו את הפצעים במלח. היה זה בסמוך ל</a:t>
            </a:r>
            <a:r>
              <a:rPr b="0" i="0" lang="iw-IL" sz="2000" u="sng" cap="none" strike="noStrike">
                <a:solidFill>
                  <a:schemeClr val="hlink"/>
                </a:solidFill>
                <a:latin typeface="Trebuchet MS"/>
                <a:ea typeface="Trebuchet MS"/>
                <a:cs typeface="Trebuchet MS"/>
                <a:sym typeface="Trebuchet MS"/>
                <a:hlinkClick r:id="rId7"/>
              </a:rPr>
              <a:t>ראש השנה</a:t>
            </a:r>
            <a:r>
              <a:rPr b="0" i="0" lang="iw-IL" sz="2000" u="none" cap="none" strike="noStrike">
                <a:solidFill>
                  <a:srgbClr val="3F3F3F"/>
                </a:solidFill>
                <a:latin typeface="Trebuchet MS"/>
                <a:ea typeface="Trebuchet MS"/>
                <a:cs typeface="Trebuchet MS"/>
                <a:sym typeface="Trebuchet MS"/>
              </a:rPr>
              <a:t>, ומשהחזירוהו לביתו והגיע החג, ביקש שיביאוהו ל</a:t>
            </a:r>
            <a:r>
              <a:rPr b="0" i="0" lang="iw-IL" sz="2000" u="sng" cap="none" strike="noStrike">
                <a:solidFill>
                  <a:schemeClr val="hlink"/>
                </a:solidFill>
                <a:latin typeface="Trebuchet MS"/>
                <a:ea typeface="Trebuchet MS"/>
                <a:cs typeface="Trebuchet MS"/>
                <a:sym typeface="Trebuchet MS"/>
                <a:hlinkClick r:id="rId8"/>
              </a:rPr>
              <a:t>בית הכנסת</a:t>
            </a:r>
            <a:r>
              <a:rPr b="0" i="0" lang="iw-IL" sz="2000" u="none" cap="none" strike="noStrike">
                <a:solidFill>
                  <a:srgbClr val="3F3F3F"/>
                </a:solidFill>
                <a:latin typeface="Trebuchet MS"/>
                <a:ea typeface="Trebuchet MS"/>
                <a:cs typeface="Trebuchet MS"/>
                <a:sym typeface="Trebuchet MS"/>
              </a:rPr>
              <a:t>. שם, לפני אמירת קדושה, פתח את פיו ואמר את פיוט "ונתנה תוקף"; משסיים אותו נפטר.</a:t>
            </a:r>
            <a:r>
              <a:rPr b="0" baseline="30000" i="0" lang="iw-IL" sz="2000" u="sng" cap="none" strike="noStrike">
                <a:solidFill>
                  <a:schemeClr val="hlink"/>
                </a:solidFill>
                <a:latin typeface="Trebuchet MS"/>
                <a:ea typeface="Trebuchet MS"/>
                <a:cs typeface="Trebuchet MS"/>
                <a:sym typeface="Trebuchet MS"/>
                <a:hlinkClick r:id="rId9"/>
              </a:rPr>
              <a:t>[2]</a:t>
            </a:r>
            <a:r>
              <a:rPr b="0" i="0" lang="iw-IL" sz="2000" u="none" cap="none" strike="noStrike">
                <a:solidFill>
                  <a:srgbClr val="3F3F3F"/>
                </a:solidFill>
                <a:latin typeface="Trebuchet MS"/>
                <a:ea typeface="Trebuchet MS"/>
                <a:cs typeface="Trebuchet MS"/>
                <a:sym typeface="Trebuchet MS"/>
              </a:rPr>
              <a:t> ביום השלישי לפטירתו נגלה רבי אמנון לרבנו </a:t>
            </a:r>
            <a:r>
              <a:rPr b="0" i="0" lang="iw-IL" sz="2000" u="sng" cap="none" strike="noStrike">
                <a:solidFill>
                  <a:schemeClr val="hlink"/>
                </a:solidFill>
                <a:latin typeface="Trebuchet MS"/>
                <a:ea typeface="Trebuchet MS"/>
                <a:cs typeface="Trebuchet MS"/>
                <a:sym typeface="Trebuchet MS"/>
                <a:hlinkClick r:id="rId10"/>
              </a:rPr>
              <a:t>קלונימוס בן משולם</a:t>
            </a:r>
            <a:r>
              <a:rPr b="0" i="0" lang="iw-IL" sz="2000" u="none" cap="none" strike="noStrike">
                <a:solidFill>
                  <a:srgbClr val="3F3F3F"/>
                </a:solidFill>
                <a:latin typeface="Trebuchet MS"/>
                <a:ea typeface="Trebuchet MS"/>
                <a:cs typeface="Trebuchet MS"/>
                <a:sym typeface="Trebuchet MS"/>
              </a:rPr>
              <a:t> (בן למשפחה איטלקית שהיגרה לאשכנז) בחלום והשלים את הפיוט, וציווה אותו להפיץ בכל הקהילות פיוט זה, וכך נעשה.</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Google Shape;210;p2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Clr>
                <a:schemeClr val="accent1"/>
              </a:buClr>
              <a:buSzPts val="3600"/>
              <a:buFont typeface="Trebuchet MS"/>
              <a:buNone/>
            </a:pPr>
            <a:r>
              <a:rPr b="0" i="0" lang="iw-IL" sz="3600" u="none" cap="none" strike="noStrike">
                <a:solidFill>
                  <a:schemeClr val="accent1"/>
                </a:solidFill>
                <a:latin typeface="Trebuchet MS"/>
                <a:ea typeface="Trebuchet MS"/>
                <a:cs typeface="Trebuchet MS"/>
                <a:sym typeface="Trebuchet MS"/>
              </a:rPr>
              <a:t>ונתנה תוקף</a:t>
            </a:r>
            <a:endParaRPr/>
          </a:p>
        </p:txBody>
      </p:sp>
      <p:sp>
        <p:nvSpPr>
          <p:cNvPr id="211" name="Google Shape;211;p28"/>
          <p:cNvSpPr txBox="1"/>
          <p:nvPr>
            <p:ph idx="1" type="body"/>
          </p:nvPr>
        </p:nvSpPr>
        <p:spPr>
          <a:xfrm>
            <a:off x="6746789" y="1270000"/>
            <a:ext cx="2280078" cy="4007087"/>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Clr>
                <a:schemeClr val="accent1"/>
              </a:buClr>
              <a:buSzPts val="1200"/>
              <a:buFont typeface="Noto Sans Symbols"/>
              <a:buNone/>
            </a:pPr>
            <a:r>
              <a:rPr b="0" i="0" lang="iw-IL" sz="1500" u="none" cap="none" strike="noStrike">
                <a:solidFill>
                  <a:srgbClr val="3F3F3F"/>
                </a:solidFill>
                <a:latin typeface="Trebuchet MS"/>
                <a:ea typeface="Trebuchet MS"/>
                <a:cs typeface="Trebuchet MS"/>
                <a:sym typeface="Trebuchet MS"/>
              </a:rPr>
              <a:t>ונתנה תוקף קדושת היום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כי הוא נורא ואיום.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ובו תנשא מלכותך,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ויכון בחסד כסאך,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ותשב עליו באמת. </a:t>
            </a:r>
            <a:br>
              <a:rPr b="0" i="0" lang="iw-IL" sz="1500" u="none" cap="none" strike="noStrike">
                <a:solidFill>
                  <a:srgbClr val="3F3F3F"/>
                </a:solidFill>
                <a:latin typeface="Trebuchet MS"/>
                <a:ea typeface="Trebuchet MS"/>
                <a:cs typeface="Trebuchet MS"/>
                <a:sym typeface="Trebuchet MS"/>
              </a:rPr>
            </a:b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אמת כי אתה הוא דיין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ומוכיח ויודע ועד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וכותב וחותם וסופר ומונה,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ותזכור כל הנשכחות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ותפתח את ספר הזכרונות,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ומאליו יקרא,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וחותם יד כל אדם בו. </a:t>
            </a:r>
            <a:br>
              <a:rPr b="0" i="0" lang="iw-IL" sz="1500" u="none" cap="none" strike="noStrike">
                <a:solidFill>
                  <a:srgbClr val="3F3F3F"/>
                </a:solidFill>
                <a:latin typeface="Trebuchet MS"/>
                <a:ea typeface="Trebuchet MS"/>
                <a:cs typeface="Trebuchet MS"/>
                <a:sym typeface="Trebuchet MS"/>
              </a:rPr>
            </a:b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ובשופר גדול יתקע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וקול דממה דקה ישמע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ומלאכים יחפזון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וחיל ורעדה יאחזון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ויאמרו: "הנה יום הדין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לפקוד על צבא-מרום בדין" -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כי לא יזכו בעיניך בדין. </a:t>
            </a:r>
            <a:endParaRPr/>
          </a:p>
        </p:txBody>
      </p:sp>
      <p:sp>
        <p:nvSpPr>
          <p:cNvPr id="212" name="Google Shape;212;p28"/>
          <p:cNvSpPr txBox="1"/>
          <p:nvPr/>
        </p:nvSpPr>
        <p:spPr>
          <a:xfrm>
            <a:off x="3229231" y="1270000"/>
            <a:ext cx="2677299" cy="4992603"/>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Clr>
                <a:schemeClr val="accent1"/>
              </a:buClr>
              <a:buSzPts val="1200"/>
              <a:buFont typeface="Noto Sans Symbols"/>
              <a:buNone/>
            </a:pPr>
            <a:r>
              <a:rPr b="0" i="0" lang="iw-IL" sz="1500" u="none" cap="none" strike="noStrike">
                <a:solidFill>
                  <a:srgbClr val="3F3F3F"/>
                </a:solidFill>
                <a:latin typeface="Trebuchet MS"/>
                <a:ea typeface="Trebuchet MS"/>
                <a:cs typeface="Trebuchet MS"/>
                <a:sym typeface="Trebuchet MS"/>
              </a:rPr>
              <a:t>וכל באי עולם יעברון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לפניך כבני מרון,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כבקרת רועה עדרו,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מעביר צאנו תחת שבטו,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כן תעביר ותספור ותמנה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ותפקוד נפש כל חי,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ותחתוך קצבה לכל בריה,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ותכתוב את גזר דינם. </a:t>
            </a:r>
            <a:br>
              <a:rPr b="0" i="0" lang="iw-IL" sz="1500" u="none" cap="none" strike="noStrike">
                <a:solidFill>
                  <a:srgbClr val="3F3F3F"/>
                </a:solidFill>
                <a:latin typeface="Trebuchet MS"/>
                <a:ea typeface="Trebuchet MS"/>
                <a:cs typeface="Trebuchet MS"/>
                <a:sym typeface="Trebuchet MS"/>
              </a:rPr>
            </a:b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בראש השנה יכתבון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ובצום יום כיפור יחתמון: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כמה יעברון וכמה יבראון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מי יחיה ומי ימות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מי בקצו ומי לא בקצו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מי במים ומי באש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מי בחרב ומי בחיה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מי ברעש ומי במגיפה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מי ינוח ומי ינוע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מי יישקט ומי ייטרף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מי ישלו ומי יתייסר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מי ירום ומי יישפל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מי ייעשר ומי יעני: </a:t>
            </a:r>
            <a:br>
              <a:rPr b="0" i="0" lang="iw-IL" sz="1500" u="none" cap="none" strike="noStrike">
                <a:solidFill>
                  <a:srgbClr val="3F3F3F"/>
                </a:solidFill>
                <a:latin typeface="Trebuchet MS"/>
                <a:ea typeface="Trebuchet MS"/>
                <a:cs typeface="Trebuchet MS"/>
                <a:sym typeface="Trebuchet MS"/>
              </a:rPr>
            </a:br>
            <a:r>
              <a:rPr b="1" i="0" lang="iw-IL" sz="1500" u="none" cap="none" strike="noStrike">
                <a:solidFill>
                  <a:srgbClr val="3F3F3F"/>
                </a:solidFill>
                <a:latin typeface="Trebuchet MS"/>
                <a:ea typeface="Trebuchet MS"/>
                <a:cs typeface="Trebuchet MS"/>
                <a:sym typeface="Trebuchet MS"/>
              </a:rPr>
              <a:t>ותשובה ותפילה וצדקה </a:t>
            </a:r>
            <a:br>
              <a:rPr b="1" i="0" lang="iw-IL" sz="1500" u="none" cap="none" strike="noStrike">
                <a:solidFill>
                  <a:srgbClr val="3F3F3F"/>
                </a:solidFill>
                <a:latin typeface="Trebuchet MS"/>
                <a:ea typeface="Trebuchet MS"/>
                <a:cs typeface="Trebuchet MS"/>
                <a:sym typeface="Trebuchet MS"/>
              </a:rPr>
            </a:br>
            <a:r>
              <a:rPr b="1" i="0" lang="iw-IL" sz="1500" u="none" cap="none" strike="noStrike">
                <a:solidFill>
                  <a:srgbClr val="3F3F3F"/>
                </a:solidFill>
                <a:latin typeface="Trebuchet MS"/>
                <a:ea typeface="Trebuchet MS"/>
                <a:cs typeface="Trebuchet MS"/>
                <a:sym typeface="Trebuchet MS"/>
              </a:rPr>
              <a:t>מעבירין את רוע הגזירה!</a:t>
            </a:r>
            <a:endParaRPr/>
          </a:p>
        </p:txBody>
      </p:sp>
      <p:sp>
        <p:nvSpPr>
          <p:cNvPr id="213" name="Google Shape;213;p28"/>
          <p:cNvSpPr txBox="1"/>
          <p:nvPr/>
        </p:nvSpPr>
        <p:spPr>
          <a:xfrm>
            <a:off x="702018" y="1270000"/>
            <a:ext cx="2280078" cy="4007087"/>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Clr>
                <a:schemeClr val="accent1"/>
              </a:buClr>
              <a:buSzPts val="1200"/>
              <a:buFont typeface="Noto Sans Symbols"/>
              <a:buNone/>
            </a:pPr>
            <a:r>
              <a:rPr b="0" i="0" lang="iw-IL" sz="1500" u="none" cap="none" strike="noStrike">
                <a:solidFill>
                  <a:srgbClr val="3F3F3F"/>
                </a:solidFill>
                <a:latin typeface="Trebuchet MS"/>
                <a:ea typeface="Trebuchet MS"/>
                <a:cs typeface="Trebuchet MS"/>
                <a:sym typeface="Trebuchet MS"/>
              </a:rPr>
              <a:t>(...) אמת כי אתה יוצרם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ויודע יצרם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כי הם בשר ודם: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אדם יסודו מעפר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וסופו לעפר,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בנפשו יביא לחמו,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משול כחרס הנשבר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כחציר יבש וכציץ נובל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כצל עובר וכענן כלה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וכרוח נושבת וכאבק פורח </a:t>
            </a:r>
            <a:br>
              <a:rPr b="0" i="0" lang="iw-IL" sz="1500" u="none" cap="none" strike="noStrike">
                <a:solidFill>
                  <a:srgbClr val="3F3F3F"/>
                </a:solidFill>
                <a:latin typeface="Trebuchet MS"/>
                <a:ea typeface="Trebuchet MS"/>
                <a:cs typeface="Trebuchet MS"/>
                <a:sym typeface="Trebuchet MS"/>
              </a:rPr>
            </a:br>
            <a:r>
              <a:rPr b="0" i="0" lang="iw-IL" sz="1500" u="none" cap="none" strike="noStrike">
                <a:solidFill>
                  <a:srgbClr val="3F3F3F"/>
                </a:solidFill>
                <a:latin typeface="Trebuchet MS"/>
                <a:ea typeface="Trebuchet MS"/>
                <a:cs typeface="Trebuchet MS"/>
                <a:sym typeface="Trebuchet MS"/>
              </a:rPr>
              <a:t>וכחלום יעוף! </a:t>
            </a:r>
            <a:br>
              <a:rPr b="0" i="0" lang="iw-IL" sz="1500" u="none" cap="none" strike="noStrike">
                <a:solidFill>
                  <a:srgbClr val="3F3F3F"/>
                </a:solidFill>
                <a:latin typeface="Trebuchet MS"/>
                <a:ea typeface="Trebuchet MS"/>
                <a:cs typeface="Trebuchet MS"/>
                <a:sym typeface="Trebuchet MS"/>
              </a:rPr>
            </a:br>
            <a:br>
              <a:rPr b="0" i="0" lang="iw-IL" sz="1500" u="none" cap="none" strike="noStrike">
                <a:solidFill>
                  <a:srgbClr val="3F3F3F"/>
                </a:solidFill>
                <a:latin typeface="Trebuchet MS"/>
                <a:ea typeface="Trebuchet MS"/>
                <a:cs typeface="Trebuchet MS"/>
                <a:sym typeface="Trebuchet MS"/>
              </a:rPr>
            </a:br>
            <a:r>
              <a:rPr b="1" i="0" lang="iw-IL" sz="1500" u="none" cap="none" strike="noStrike">
                <a:solidFill>
                  <a:srgbClr val="3F3F3F"/>
                </a:solidFill>
                <a:latin typeface="Trebuchet MS"/>
                <a:ea typeface="Trebuchet MS"/>
                <a:cs typeface="Trebuchet MS"/>
                <a:sym typeface="Trebuchet MS"/>
              </a:rPr>
              <a:t>ואתה הוא מלך, אל חי וקיים.</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1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Autofit/>
          </a:bodyPr>
          <a:lstStyle/>
          <a:p>
            <a:pPr indent="0" lvl="0" marL="0" marR="0" rtl="1" algn="l">
              <a:spcBef>
                <a:spcPts val="0"/>
              </a:spcBef>
              <a:spcAft>
                <a:spcPts val="0"/>
              </a:spcAft>
              <a:buClr>
                <a:schemeClr val="accent1"/>
              </a:buClr>
              <a:buSzPts val="3600"/>
              <a:buFont typeface="Trebuchet MS"/>
              <a:buNone/>
            </a:pPr>
            <a:r>
              <a:rPr b="0" i="0" lang="iw-IL" sz="3600" u="none" cap="none" strike="noStrike">
                <a:solidFill>
                  <a:schemeClr val="accent1"/>
                </a:solidFill>
                <a:latin typeface="Trebuchet MS"/>
                <a:ea typeface="Trebuchet MS"/>
                <a:cs typeface="Trebuchet MS"/>
                <a:sym typeface="Trebuchet MS"/>
              </a:rPr>
              <a:t>The origin of Yom Kippur</a:t>
            </a:r>
            <a:endParaRPr b="0" i="0" sz="3600" u="none" cap="none" strike="noStrike">
              <a:solidFill>
                <a:schemeClr val="accent1"/>
              </a:solidFill>
              <a:latin typeface="Trebuchet MS"/>
              <a:ea typeface="Trebuchet MS"/>
              <a:cs typeface="Trebuchet MS"/>
              <a:sym typeface="Trebuchet MS"/>
            </a:endParaRPr>
          </a:p>
        </p:txBody>
      </p:sp>
      <p:graphicFrame>
        <p:nvGraphicFramePr>
          <p:cNvPr id="150" name="Google Shape;150;p19"/>
          <p:cNvGraphicFramePr/>
          <p:nvPr/>
        </p:nvGraphicFramePr>
        <p:xfrm>
          <a:off x="3988154" y="1359242"/>
          <a:ext cx="3000000" cy="3000000"/>
        </p:xfrm>
        <a:graphic>
          <a:graphicData uri="http://schemas.openxmlformats.org/drawingml/2006/table">
            <a:tbl>
              <a:tblPr>
                <a:noFill/>
                <a:tableStyleId>{7BDCB52B-418B-402B-ADCF-72B26D943028}</a:tableStyleId>
              </a:tblPr>
              <a:tblGrid>
                <a:gridCol w="2502350"/>
              </a:tblGrid>
              <a:tr h="1865875">
                <a:tc>
                  <a:txBody>
                    <a:bodyPr>
                      <a:noAutofit/>
                    </a:bodyPr>
                    <a:lstStyle/>
                    <a:p>
                      <a:pPr indent="0" lvl="0" marL="0" marR="0" rtl="0" algn="l">
                        <a:spcBef>
                          <a:spcPts val="0"/>
                        </a:spcBef>
                        <a:spcAft>
                          <a:spcPts val="0"/>
                        </a:spcAft>
                        <a:buNone/>
                      </a:pPr>
                      <a:r>
                        <a:rPr lang="iw-IL" sz="1400" u="none" cap="none" strike="noStrike">
                          <a:latin typeface="Verdana"/>
                          <a:ea typeface="Verdana"/>
                          <a:cs typeface="Verdana"/>
                          <a:sym typeface="Verdana"/>
                        </a:rPr>
                        <a:t>And on that day you may do no sort of work, for it is a day of taking away sin, to make you clean before the Lord your God.</a:t>
                      </a:r>
                      <a:endParaRPr/>
                    </a:p>
                  </a:txBody>
                  <a:tcPr marT="0" marB="0" marR="0" marL="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r h="1554900">
                <a:tc>
                  <a:txBody>
                    <a:bodyPr>
                      <a:noAutofit/>
                    </a:bodyPr>
                    <a:lstStyle/>
                    <a:p>
                      <a:pPr indent="0" lvl="0" marL="0" marR="0" rtl="0" algn="l">
                        <a:spcBef>
                          <a:spcPts val="0"/>
                        </a:spcBef>
                        <a:spcAft>
                          <a:spcPts val="0"/>
                        </a:spcAft>
                        <a:buNone/>
                      </a:pPr>
                      <a:r>
                        <a:rPr lang="iw-IL" sz="1400" u="none" cap="none" strike="noStrike">
                          <a:latin typeface="Verdana"/>
                          <a:ea typeface="Verdana"/>
                          <a:cs typeface="Verdana"/>
                          <a:sym typeface="Verdana"/>
                        </a:rPr>
                        <a:t>For any person, whoever he may be, who takes his pleasure on that day will be cut off from his people.</a:t>
                      </a:r>
                      <a:endParaRPr/>
                    </a:p>
                  </a:txBody>
                  <a:tcPr marT="0" marB="0" marR="0" marL="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r h="2176850">
                <a:tc>
                  <a:txBody>
                    <a:bodyPr>
                      <a:noAutofit/>
                    </a:bodyPr>
                    <a:lstStyle/>
                    <a:p>
                      <a:pPr indent="0" lvl="0" marL="0" marR="0" rtl="0" algn="l">
                        <a:spcBef>
                          <a:spcPts val="0"/>
                        </a:spcBef>
                        <a:spcAft>
                          <a:spcPts val="0"/>
                        </a:spcAft>
                        <a:buNone/>
                      </a:pPr>
                      <a:r>
                        <a:rPr lang="iw-IL" sz="1400" u="none" cap="none" strike="noStrike">
                          <a:latin typeface="Verdana"/>
                          <a:ea typeface="Verdana"/>
                          <a:cs typeface="Verdana"/>
                          <a:sym typeface="Verdana"/>
                        </a:rPr>
                        <a:t>And if any person, whoever he may be, on that day does any sort of work, I will send destruction on him from among his people.</a:t>
                      </a:r>
                      <a:endParaRPr/>
                    </a:p>
                  </a:txBody>
                  <a:tcPr marT="0" marB="0" marR="0" marL="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bl>
          </a:graphicData>
        </a:graphic>
      </p:graphicFrame>
      <p:graphicFrame>
        <p:nvGraphicFramePr>
          <p:cNvPr id="151" name="Google Shape;151;p19"/>
          <p:cNvGraphicFramePr/>
          <p:nvPr/>
        </p:nvGraphicFramePr>
        <p:xfrm>
          <a:off x="6771642" y="1346886"/>
          <a:ext cx="3000000" cy="3000000"/>
        </p:xfrm>
        <a:graphic>
          <a:graphicData uri="http://schemas.openxmlformats.org/drawingml/2006/table">
            <a:tbl>
              <a:tblPr>
                <a:noFill/>
                <a:tableStyleId>{7BDCB52B-418B-402B-ADCF-72B26D943028}</a:tableStyleId>
              </a:tblPr>
              <a:tblGrid>
                <a:gridCol w="2603125"/>
              </a:tblGrid>
              <a:tr h="2404275">
                <a:tc>
                  <a:txBody>
                    <a:bodyPr>
                      <a:noAutofit/>
                    </a:bodyPr>
                    <a:lstStyle/>
                    <a:p>
                      <a:pPr indent="0" lvl="0" marL="0" marR="0" rtl="0" algn="l">
                        <a:spcBef>
                          <a:spcPts val="0"/>
                        </a:spcBef>
                        <a:spcAft>
                          <a:spcPts val="0"/>
                        </a:spcAft>
                        <a:buNone/>
                      </a:pPr>
                      <a:r>
                        <a:rPr lang="iw-IL" sz="1400" u="none" cap="none" strike="noStrike">
                          <a:latin typeface="Verdana"/>
                          <a:ea typeface="Verdana"/>
                          <a:cs typeface="Verdana"/>
                          <a:sym typeface="Verdana"/>
                        </a:rPr>
                        <a:t>You may not do any sort of work: this is an order for ever through all your generations wherever you may be living.</a:t>
                      </a:r>
                      <a:endParaRPr/>
                    </a:p>
                  </a:txBody>
                  <a:tcPr marT="0" marB="0" marR="0" marL="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r h="3205700">
                <a:tc>
                  <a:txBody>
                    <a:bodyPr>
                      <a:noAutofit/>
                    </a:bodyPr>
                    <a:lstStyle/>
                    <a:p>
                      <a:pPr indent="0" lvl="0" marL="0" marR="0" rtl="0" algn="l">
                        <a:spcBef>
                          <a:spcPts val="0"/>
                        </a:spcBef>
                        <a:spcAft>
                          <a:spcPts val="0"/>
                        </a:spcAft>
                        <a:buNone/>
                      </a:pPr>
                      <a:r>
                        <a:rPr lang="iw-IL" sz="1400" u="none" cap="none" strike="noStrike">
                          <a:latin typeface="Verdana"/>
                          <a:ea typeface="Verdana"/>
                          <a:cs typeface="Verdana"/>
                          <a:sym typeface="Verdana"/>
                        </a:rPr>
                        <a:t>Let this be a Sabbath of special rest to you, and keep yourselves from all pleasure; on the ninth day of the month at nightfall from evening to evening, let this Sabbath be kept.</a:t>
                      </a:r>
                      <a:endParaRPr/>
                    </a:p>
                  </a:txBody>
                  <a:tcPr marT="0" marB="0" marR="0" marL="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bl>
          </a:graphicData>
        </a:graphic>
      </p:graphicFrame>
      <p:graphicFrame>
        <p:nvGraphicFramePr>
          <p:cNvPr id="152" name="Google Shape;152;p19"/>
          <p:cNvGraphicFramePr/>
          <p:nvPr/>
        </p:nvGraphicFramePr>
        <p:xfrm>
          <a:off x="778101" y="1346886"/>
          <a:ext cx="3000000" cy="3000000"/>
        </p:xfrm>
        <a:graphic>
          <a:graphicData uri="http://schemas.openxmlformats.org/drawingml/2006/table">
            <a:tbl>
              <a:tblPr>
                <a:noFill/>
                <a:tableStyleId>{7BDCB52B-418B-402B-ADCF-72B26D943028}</a:tableStyleId>
              </a:tblPr>
              <a:tblGrid>
                <a:gridCol w="2928925"/>
              </a:tblGrid>
              <a:tr h="404800">
                <a:tc>
                  <a:txBody>
                    <a:bodyPr>
                      <a:noAutofit/>
                    </a:bodyPr>
                    <a:lstStyle/>
                    <a:p>
                      <a:pPr indent="0" lvl="0" marL="0" marR="0" rtl="0" algn="l">
                        <a:spcBef>
                          <a:spcPts val="0"/>
                        </a:spcBef>
                        <a:spcAft>
                          <a:spcPts val="0"/>
                        </a:spcAft>
                        <a:buNone/>
                      </a:pPr>
                      <a:r>
                        <a:rPr lang="iw-IL" sz="1400" u="none" cap="none" strike="noStrike">
                          <a:latin typeface="Verdana"/>
                          <a:ea typeface="Verdana"/>
                          <a:cs typeface="Verdana"/>
                          <a:sym typeface="Verdana"/>
                        </a:rPr>
                        <a:t>And the Lord said to Moses,</a:t>
                      </a:r>
                      <a:endParaRPr/>
                    </a:p>
                  </a:txBody>
                  <a:tcPr marT="0" marB="0" marR="0" marL="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r h="1935900">
                <a:tc>
                  <a:txBody>
                    <a:bodyPr>
                      <a:noAutofit/>
                    </a:bodyPr>
                    <a:lstStyle/>
                    <a:p>
                      <a:pPr indent="0" lvl="0" marL="0" marR="0" rtl="0" algn="l">
                        <a:spcBef>
                          <a:spcPts val="0"/>
                        </a:spcBef>
                        <a:spcAft>
                          <a:spcPts val="0"/>
                        </a:spcAft>
                        <a:buNone/>
                      </a:pPr>
                      <a:r>
                        <a:rPr lang="iw-IL" sz="1400" u="none" cap="none" strike="noStrike">
                          <a:latin typeface="Verdana"/>
                          <a:ea typeface="Verdana"/>
                          <a:cs typeface="Verdana"/>
                          <a:sym typeface="Verdana"/>
                        </a:rPr>
                        <a:t>Say to the children of Israel, In the seventh month, on the first day of the month, let there be a special day of rest for you, a day of memory, marked by the blowing of horns, a meeting for worship.</a:t>
                      </a:r>
                      <a:endParaRPr/>
                    </a:p>
                  </a:txBody>
                  <a:tcPr marT="0" marB="0" marR="0" marL="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r h="829675">
                <a:tc>
                  <a:txBody>
                    <a:bodyPr>
                      <a:noAutofit/>
                    </a:bodyPr>
                    <a:lstStyle/>
                    <a:p>
                      <a:pPr indent="0" lvl="0" marL="0" marR="0" rtl="0" algn="l">
                        <a:spcBef>
                          <a:spcPts val="0"/>
                        </a:spcBef>
                        <a:spcAft>
                          <a:spcPts val="0"/>
                        </a:spcAft>
                        <a:buNone/>
                      </a:pPr>
                      <a:r>
                        <a:rPr lang="iw-IL" sz="1400" u="none" cap="none" strike="noStrike">
                          <a:latin typeface="Verdana"/>
                          <a:ea typeface="Verdana"/>
                          <a:cs typeface="Verdana"/>
                          <a:sym typeface="Verdana"/>
                        </a:rPr>
                        <a:t>Do no field-work and give to the Lord an offering made by fire.</a:t>
                      </a:r>
                      <a:endParaRPr/>
                    </a:p>
                  </a:txBody>
                  <a:tcPr marT="0" marB="0" marR="0" marL="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r h="404800">
                <a:tc>
                  <a:txBody>
                    <a:bodyPr>
                      <a:noAutofit/>
                    </a:bodyPr>
                    <a:lstStyle/>
                    <a:p>
                      <a:pPr indent="0" lvl="0" marL="0" marR="0" rtl="0" algn="l">
                        <a:spcBef>
                          <a:spcPts val="0"/>
                        </a:spcBef>
                        <a:spcAft>
                          <a:spcPts val="0"/>
                        </a:spcAft>
                        <a:buNone/>
                      </a:pPr>
                      <a:r>
                        <a:rPr lang="iw-IL" sz="1400" u="none" cap="none" strike="noStrike">
                          <a:latin typeface="Verdana"/>
                          <a:ea typeface="Verdana"/>
                          <a:cs typeface="Verdana"/>
                          <a:sym typeface="Verdana"/>
                        </a:rPr>
                        <a:t>And the Lord said to Moses,</a:t>
                      </a:r>
                      <a:endParaRPr/>
                    </a:p>
                  </a:txBody>
                  <a:tcPr marT="0" marB="0" marR="0" marL="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r h="1935900">
                <a:tc>
                  <a:txBody>
                    <a:bodyPr>
                      <a:noAutofit/>
                    </a:bodyPr>
                    <a:lstStyle/>
                    <a:p>
                      <a:pPr indent="0" lvl="0" marL="0" marR="0" rtl="0" algn="l">
                        <a:spcBef>
                          <a:spcPts val="0"/>
                        </a:spcBef>
                        <a:spcAft>
                          <a:spcPts val="0"/>
                        </a:spcAft>
                        <a:buNone/>
                      </a:pPr>
                      <a:r>
                        <a:rPr lang="iw-IL" sz="1400" u="none" cap="none" strike="noStrike">
                          <a:latin typeface="Verdana"/>
                          <a:ea typeface="Verdana"/>
                          <a:cs typeface="Verdana"/>
                          <a:sym typeface="Verdana"/>
                        </a:rPr>
                        <a:t>The tenth day of this seventh month is the day for the taking away of sin; let it be a holy day of worship; you are to keep from pleasure, and give to the Lord an offering made by fire.</a:t>
                      </a:r>
                      <a:endParaRPr/>
                    </a:p>
                  </a:txBody>
                  <a:tcPr marT="0" marB="0" marR="0" marL="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20"/>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Clr>
                <a:schemeClr val="accent1"/>
              </a:buClr>
              <a:buSzPts val="3600"/>
              <a:buFont typeface="Trebuchet MS"/>
              <a:buNone/>
            </a:pPr>
            <a:r>
              <a:rPr b="0" i="0" lang="iw-IL" sz="3600" u="none" cap="none" strike="noStrike">
                <a:solidFill>
                  <a:schemeClr val="accent1"/>
                </a:solidFill>
                <a:latin typeface="Trebuchet MS"/>
                <a:ea typeface="Trebuchet MS"/>
                <a:cs typeface="Trebuchet MS"/>
                <a:sym typeface="Trebuchet MS"/>
              </a:rPr>
              <a:t>המקור של יום כיפור</a:t>
            </a:r>
            <a:endParaRPr/>
          </a:p>
        </p:txBody>
      </p:sp>
      <p:sp>
        <p:nvSpPr>
          <p:cNvPr id="158" name="Google Shape;158;p20"/>
          <p:cNvSpPr txBox="1"/>
          <p:nvPr>
            <p:ph idx="1" type="body"/>
          </p:nvPr>
        </p:nvSpPr>
        <p:spPr>
          <a:xfrm>
            <a:off x="677334" y="1270000"/>
            <a:ext cx="8596668" cy="5142254"/>
          </a:xfrm>
          <a:prstGeom prst="rect">
            <a:avLst/>
          </a:prstGeom>
          <a:noFill/>
          <a:ln>
            <a:noFill/>
          </a:ln>
        </p:spPr>
        <p:txBody>
          <a:bodyPr anchorCtr="0" anchor="t" bIns="45700" lIns="91425" spcFirstLastPara="1" rIns="91425" wrap="square" tIns="45700">
            <a:noAutofit/>
          </a:bodyPr>
          <a:lstStyle/>
          <a:p>
            <a:pPr indent="-342900" lvl="0" marL="342900" marR="0" rtl="1" algn="r">
              <a:lnSpc>
                <a:spcPct val="150000"/>
              </a:lnSpc>
              <a:spcBef>
                <a:spcPts val="0"/>
              </a:spcBef>
              <a:spcAft>
                <a:spcPts val="0"/>
              </a:spcAft>
              <a:buClr>
                <a:schemeClr val="accent1"/>
              </a:buClr>
              <a:buSzPts val="1554"/>
              <a:buFont typeface="Noto Sans Symbols"/>
              <a:buChar char="▶"/>
            </a:pPr>
            <a:r>
              <a:rPr b="1" i="0" lang="iw-IL" sz="1942" u="none" cap="none" strike="noStrike">
                <a:solidFill>
                  <a:srgbClr val="3F3F3F"/>
                </a:solidFill>
                <a:latin typeface="Trebuchet MS"/>
                <a:ea typeface="Trebuchet MS"/>
                <a:cs typeface="Trebuchet MS"/>
                <a:sym typeface="Trebuchet MS"/>
              </a:rPr>
              <a:t>הציווי</a:t>
            </a:r>
            <a:endParaRPr/>
          </a:p>
          <a:p>
            <a:pPr indent="-342900" lvl="0" marL="342900" marR="0" rtl="1" algn="r">
              <a:lnSpc>
                <a:spcPct val="150000"/>
              </a:lnSpc>
              <a:spcBef>
                <a:spcPts val="1000"/>
              </a:spcBef>
              <a:spcAft>
                <a:spcPts val="0"/>
              </a:spcAft>
              <a:buClr>
                <a:schemeClr val="accent1"/>
              </a:buClr>
              <a:buSzPts val="1554"/>
              <a:buFont typeface="Noto Sans Symbols"/>
              <a:buChar char="▶"/>
            </a:pPr>
            <a:r>
              <a:rPr b="1" i="0" lang="iw-IL" sz="1942" u="none" cap="none" strike="noStrike">
                <a:solidFill>
                  <a:srgbClr val="3F3F3F"/>
                </a:solidFill>
                <a:latin typeface="Trebuchet MS"/>
                <a:ea typeface="Trebuchet MS"/>
                <a:cs typeface="Trebuchet MS"/>
                <a:sym typeface="Trebuchet MS"/>
              </a:rPr>
              <a:t>כג </a:t>
            </a:r>
            <a:r>
              <a:rPr b="0" i="0" lang="iw-IL" sz="1942" u="none" cap="none" strike="noStrike">
                <a:solidFill>
                  <a:srgbClr val="3F3F3F"/>
                </a:solidFill>
                <a:latin typeface="Trebuchet MS"/>
                <a:ea typeface="Trebuchet MS"/>
                <a:cs typeface="Trebuchet MS"/>
                <a:sym typeface="Trebuchet MS"/>
              </a:rPr>
              <a:t>וַיְדַבֵּר ה' אֶל-מֹשֶׁה לֵּאמֹר: </a:t>
            </a:r>
            <a:r>
              <a:rPr b="1" i="0" lang="iw-IL" sz="1942" u="none" cap="none" strike="noStrike">
                <a:solidFill>
                  <a:srgbClr val="3F3F3F"/>
                </a:solidFill>
                <a:latin typeface="Trebuchet MS"/>
                <a:ea typeface="Trebuchet MS"/>
                <a:cs typeface="Trebuchet MS"/>
                <a:sym typeface="Trebuchet MS"/>
              </a:rPr>
              <a:t>כד</a:t>
            </a:r>
            <a:r>
              <a:rPr b="0" i="0" lang="iw-IL" sz="1942" u="none" cap="none" strike="noStrike">
                <a:solidFill>
                  <a:srgbClr val="3F3F3F"/>
                </a:solidFill>
                <a:latin typeface="Trebuchet MS"/>
                <a:ea typeface="Trebuchet MS"/>
                <a:cs typeface="Trebuchet MS"/>
                <a:sym typeface="Trebuchet MS"/>
              </a:rPr>
              <a:t> דַּבֵּר אֶל-בְּנֵי יִשְׂרָאֵל לֵאמֹר  בַּחֹדֶשׁ הַשְּׁבִיעִי בְּאֶחָד לַחֹדֶשׁ יִהְיֶה לָכֶם שַׁבָּתוֹן זִכְרוֹן תְּרוּעָה מִקְרָא-קֹדֶשׁ: </a:t>
            </a:r>
            <a:r>
              <a:rPr b="1" i="0" lang="iw-IL" sz="1942" u="none" cap="none" strike="noStrike">
                <a:solidFill>
                  <a:srgbClr val="3F3F3F"/>
                </a:solidFill>
                <a:latin typeface="Trebuchet MS"/>
                <a:ea typeface="Trebuchet MS"/>
                <a:cs typeface="Trebuchet MS"/>
                <a:sym typeface="Trebuchet MS"/>
              </a:rPr>
              <a:t>כה</a:t>
            </a:r>
            <a:r>
              <a:rPr b="0" i="0" lang="iw-IL" sz="1942" u="none" cap="none" strike="noStrike">
                <a:solidFill>
                  <a:srgbClr val="3F3F3F"/>
                </a:solidFill>
                <a:latin typeface="Trebuchet MS"/>
                <a:ea typeface="Trebuchet MS"/>
                <a:cs typeface="Trebuchet MS"/>
                <a:sym typeface="Trebuchet MS"/>
              </a:rPr>
              <a:t> כָּל-מְלֶאכֶת עֲבֹדָה לֹא תַעֲשׂוּ וְהִקְרַבְתֶּם אִשֶּׁה לה': </a:t>
            </a:r>
            <a:r>
              <a:rPr b="1" i="0" lang="iw-IL" sz="1942" u="none" cap="none" strike="noStrike">
                <a:solidFill>
                  <a:srgbClr val="3F3F3F"/>
                </a:solidFill>
                <a:latin typeface="Trebuchet MS"/>
                <a:ea typeface="Trebuchet MS"/>
                <a:cs typeface="Trebuchet MS"/>
                <a:sym typeface="Trebuchet MS"/>
              </a:rPr>
              <a:t>כו</a:t>
            </a:r>
            <a:r>
              <a:rPr b="0" i="0" lang="iw-IL" sz="1942" u="none" cap="none" strike="noStrike">
                <a:solidFill>
                  <a:srgbClr val="3F3F3F"/>
                </a:solidFill>
                <a:latin typeface="Trebuchet MS"/>
                <a:ea typeface="Trebuchet MS"/>
                <a:cs typeface="Trebuchet MS"/>
                <a:sym typeface="Trebuchet MS"/>
              </a:rPr>
              <a:t> וַיְדַבֵּר ה' אֶל-מֹשֶׁה לֵּאמֹר: </a:t>
            </a:r>
            <a:r>
              <a:rPr b="1" i="0" lang="iw-IL" sz="1942" u="none" cap="none" strike="noStrike">
                <a:solidFill>
                  <a:srgbClr val="3F3F3F"/>
                </a:solidFill>
                <a:latin typeface="Trebuchet MS"/>
                <a:ea typeface="Trebuchet MS"/>
                <a:cs typeface="Trebuchet MS"/>
                <a:sym typeface="Trebuchet MS"/>
              </a:rPr>
              <a:t>כז</a:t>
            </a:r>
            <a:r>
              <a:rPr b="0" i="0" lang="iw-IL" sz="1942" u="none" cap="none" strike="noStrike">
                <a:solidFill>
                  <a:srgbClr val="3F3F3F"/>
                </a:solidFill>
                <a:latin typeface="Trebuchet MS"/>
                <a:ea typeface="Trebuchet MS"/>
                <a:cs typeface="Trebuchet MS"/>
                <a:sym typeface="Trebuchet MS"/>
              </a:rPr>
              <a:t> אַךְ בֶּעָשׂוֹר לַחֹדֶשׁ הַשְּׁבִיעִי הַזֶּה יוֹם הַכִּפֻּרִים הוּא מִקְרָא-קֹדֶשׁ יִהְיֶה לָכֶם וְעִנִּיתֶם אֶת-נַפְשֹׁתֵיכֶם וְהִקְרַבְתֶּם אִשֶּׁה ה': </a:t>
            </a:r>
            <a:r>
              <a:rPr b="1" i="0" lang="iw-IL" sz="1942" u="none" cap="none" strike="noStrike">
                <a:solidFill>
                  <a:srgbClr val="3F3F3F"/>
                </a:solidFill>
                <a:latin typeface="Trebuchet MS"/>
                <a:ea typeface="Trebuchet MS"/>
                <a:cs typeface="Trebuchet MS"/>
                <a:sym typeface="Trebuchet MS"/>
              </a:rPr>
              <a:t>כח</a:t>
            </a:r>
            <a:r>
              <a:rPr b="0" i="0" lang="iw-IL" sz="1942" u="none" cap="none" strike="noStrike">
                <a:solidFill>
                  <a:srgbClr val="3F3F3F"/>
                </a:solidFill>
                <a:latin typeface="Trebuchet MS"/>
                <a:ea typeface="Trebuchet MS"/>
                <a:cs typeface="Trebuchet MS"/>
                <a:sym typeface="Trebuchet MS"/>
              </a:rPr>
              <a:t> וְכָל-מְלָאכָה לֹא תַעֲשׂוּ בְּעֶצֶם הַיּוֹם הַזֶּה  כִּי יוֹם כִּפֻּרִים הוּא לְכַפֵּר עֲלֵיכֶם לִפְנֵי ה' אֱלֹהֵיכֶם: </a:t>
            </a:r>
            <a:r>
              <a:rPr b="1" i="0" lang="iw-IL" sz="1942" u="none" cap="none" strike="noStrike">
                <a:solidFill>
                  <a:srgbClr val="3F3F3F"/>
                </a:solidFill>
                <a:latin typeface="Trebuchet MS"/>
                <a:ea typeface="Trebuchet MS"/>
                <a:cs typeface="Trebuchet MS"/>
                <a:sym typeface="Trebuchet MS"/>
              </a:rPr>
              <a:t>כט</a:t>
            </a:r>
            <a:r>
              <a:rPr b="0" i="0" lang="iw-IL" sz="1942" u="none" cap="none" strike="noStrike">
                <a:solidFill>
                  <a:srgbClr val="3F3F3F"/>
                </a:solidFill>
                <a:latin typeface="Trebuchet MS"/>
                <a:ea typeface="Trebuchet MS"/>
                <a:cs typeface="Trebuchet MS"/>
                <a:sym typeface="Trebuchet MS"/>
              </a:rPr>
              <a:t> כִּי כָל-הַנֶּפֶשׁ אֲשֶׁר לֹא-תְעֻנֶּה בְּעֶצֶם הַיּוֹם הַזֶּה וְנִכְרְתָה מֵעַמֶּיהָ: </a:t>
            </a:r>
            <a:r>
              <a:rPr b="1" i="0" lang="iw-IL" sz="1942" u="none" cap="none" strike="noStrike">
                <a:solidFill>
                  <a:srgbClr val="3F3F3F"/>
                </a:solidFill>
                <a:latin typeface="Trebuchet MS"/>
                <a:ea typeface="Trebuchet MS"/>
                <a:cs typeface="Trebuchet MS"/>
                <a:sym typeface="Trebuchet MS"/>
              </a:rPr>
              <a:t>ל</a:t>
            </a:r>
            <a:r>
              <a:rPr b="0" i="0" lang="iw-IL" sz="1942" u="none" cap="none" strike="noStrike">
                <a:solidFill>
                  <a:srgbClr val="3F3F3F"/>
                </a:solidFill>
                <a:latin typeface="Trebuchet MS"/>
                <a:ea typeface="Trebuchet MS"/>
                <a:cs typeface="Trebuchet MS"/>
                <a:sym typeface="Trebuchet MS"/>
              </a:rPr>
              <a:t> וְכָל-הַנֶּפֶשׁ אֲשֶׁר תַּעֲשֶׂה כָּל-מְלָאכָה בְּעֶצֶם הַיּוֹם הַזֶּה וְהַאֲבַדְתִּי אֶת-הַנֶּפֶשׁ הַהִוא מִקֶּרֶב עַמָּהּ: </a:t>
            </a:r>
            <a:r>
              <a:rPr b="1" i="0" lang="iw-IL" sz="1942" u="none" cap="none" strike="noStrike">
                <a:solidFill>
                  <a:srgbClr val="3F3F3F"/>
                </a:solidFill>
                <a:latin typeface="Trebuchet MS"/>
                <a:ea typeface="Trebuchet MS"/>
                <a:cs typeface="Trebuchet MS"/>
                <a:sym typeface="Trebuchet MS"/>
              </a:rPr>
              <a:t>לא</a:t>
            </a:r>
            <a:r>
              <a:rPr b="0" i="0" lang="iw-IL" sz="1942" u="none" cap="none" strike="noStrike">
                <a:solidFill>
                  <a:srgbClr val="3F3F3F"/>
                </a:solidFill>
                <a:latin typeface="Trebuchet MS"/>
                <a:ea typeface="Trebuchet MS"/>
                <a:cs typeface="Trebuchet MS"/>
                <a:sym typeface="Trebuchet MS"/>
              </a:rPr>
              <a:t>כָּל-מְלָאכָה לֹא תַעֲשׂוּ  חֻקַּת עוֹלָם לְדֹרֹתֵיכֶם בְּכֹל מֹשְׁבֹתֵיכֶם: </a:t>
            </a:r>
            <a:r>
              <a:rPr b="1" i="0" lang="iw-IL" sz="1942" u="none" cap="none" strike="noStrike">
                <a:solidFill>
                  <a:srgbClr val="3F3F3F"/>
                </a:solidFill>
                <a:latin typeface="Trebuchet MS"/>
                <a:ea typeface="Trebuchet MS"/>
                <a:cs typeface="Trebuchet MS"/>
                <a:sym typeface="Trebuchet MS"/>
              </a:rPr>
              <a:t>לב</a:t>
            </a:r>
            <a:r>
              <a:rPr b="0" i="0" lang="iw-IL" sz="1942" u="none" cap="none" strike="noStrike">
                <a:solidFill>
                  <a:srgbClr val="3F3F3F"/>
                </a:solidFill>
                <a:latin typeface="Trebuchet MS"/>
                <a:ea typeface="Trebuchet MS"/>
                <a:cs typeface="Trebuchet MS"/>
                <a:sym typeface="Trebuchet MS"/>
              </a:rPr>
              <a:t> שַׁבַּת שַׁבָּתוֹן הוּא לָכֶם וְעִנִּיתֶם אֶת-נַפְשֹׁתֵיכֶם בְּתִשְׁעָה לַחֹדֶשׁ בָּעֶרֶב מֵעֶרֶב עַד-עֶרֶב תִּשְׁבְּתוּ שַׁבַּתְּכֶם. </a:t>
            </a:r>
            <a:endParaRPr/>
          </a:p>
          <a:p>
            <a:pPr indent="-342900" lvl="0" marL="342900" marR="0" rtl="1" algn="r">
              <a:lnSpc>
                <a:spcPct val="90000"/>
              </a:lnSpc>
              <a:spcBef>
                <a:spcPts val="1000"/>
              </a:spcBef>
              <a:spcAft>
                <a:spcPts val="0"/>
              </a:spcAft>
              <a:buClr>
                <a:schemeClr val="accent1"/>
              </a:buClr>
              <a:buSzPts val="888"/>
              <a:buFont typeface="Noto Sans Symbols"/>
              <a:buChar char="▶"/>
            </a:pPr>
            <a:r>
              <a:rPr b="0" i="0" lang="iw-IL" sz="1110" u="none" cap="none" strike="noStrike">
                <a:solidFill>
                  <a:srgbClr val="3F3F3F"/>
                </a:solidFill>
                <a:latin typeface="Trebuchet MS"/>
                <a:ea typeface="Trebuchet MS"/>
                <a:cs typeface="Trebuchet MS"/>
                <a:sym typeface="Trebuchet MS"/>
              </a:rPr>
              <a:t>ויקרא פרק כג, פסוקים כג–לב</a:t>
            </a:r>
            <a:endParaRPr/>
          </a:p>
          <a:p>
            <a:pPr indent="0" lvl="0" marL="0" marR="0" rtl="1" algn="r">
              <a:lnSpc>
                <a:spcPct val="90000"/>
              </a:lnSpc>
              <a:spcBef>
                <a:spcPts val="1000"/>
              </a:spcBef>
              <a:spcAft>
                <a:spcPts val="0"/>
              </a:spcAft>
              <a:buClr>
                <a:schemeClr val="accent1"/>
              </a:buClr>
              <a:buSzPts val="1332"/>
              <a:buFont typeface="Noto Sans Symbols"/>
              <a:buNone/>
            </a:pPr>
            <a:r>
              <a:t/>
            </a:r>
            <a:endParaRPr b="0" i="0" sz="1665" u="none" cap="none" strike="noStrike">
              <a:solidFill>
                <a:srgbClr val="3F3F3F"/>
              </a:solidFill>
              <a:latin typeface="Trebuchet MS"/>
              <a:ea typeface="Trebuchet MS"/>
              <a:cs typeface="Trebuchet MS"/>
              <a:sym typeface="Trebuchet M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p21"/>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Clr>
                <a:schemeClr val="accent1"/>
              </a:buClr>
              <a:buSzPts val="3600"/>
              <a:buFont typeface="Trebuchet MS"/>
              <a:buNone/>
            </a:pPr>
            <a:r>
              <a:rPr b="0" i="0" lang="iw-IL" sz="3600" u="none" cap="none" strike="noStrike">
                <a:solidFill>
                  <a:schemeClr val="accent1"/>
                </a:solidFill>
                <a:latin typeface="Trebuchet MS"/>
                <a:ea typeface="Trebuchet MS"/>
                <a:cs typeface="Trebuchet MS"/>
                <a:sym typeface="Trebuchet MS"/>
              </a:rPr>
              <a:t>דיון</a:t>
            </a:r>
            <a:endParaRPr/>
          </a:p>
        </p:txBody>
      </p:sp>
      <p:sp>
        <p:nvSpPr>
          <p:cNvPr id="164" name="Google Shape;164;p21"/>
          <p:cNvSpPr txBox="1"/>
          <p:nvPr>
            <p:ph idx="1" type="body"/>
          </p:nvPr>
        </p:nvSpPr>
        <p:spPr>
          <a:xfrm>
            <a:off x="3546389" y="1270000"/>
            <a:ext cx="5727613" cy="1846659"/>
          </a:xfrm>
          <a:prstGeom prst="rect">
            <a:avLst/>
          </a:prstGeom>
          <a:solidFill>
            <a:srgbClr val="FAFAFA"/>
          </a:solidFill>
          <a:ln>
            <a:noFill/>
          </a:ln>
        </p:spPr>
        <p:txBody>
          <a:bodyPr anchorCtr="0" anchor="ctr" bIns="45700" lIns="91425" spcFirstLastPara="1" rIns="91425" wrap="square" tIns="45700">
            <a:noAutofit/>
          </a:bodyPr>
          <a:lstStyle/>
          <a:p>
            <a:pPr indent="0" lvl="0" marL="0" marR="0" rtl="1" algn="r">
              <a:lnSpc>
                <a:spcPct val="100000"/>
              </a:lnSpc>
              <a:spcBef>
                <a:spcPts val="0"/>
              </a:spcBef>
              <a:spcAft>
                <a:spcPts val="0"/>
              </a:spcAft>
              <a:buClr>
                <a:srgbClr val="464646"/>
              </a:buClr>
              <a:buSzPts val="1800"/>
              <a:buFont typeface="Noto Sans Symbols"/>
              <a:buNone/>
            </a:pPr>
            <a:r>
              <a:rPr b="0" i="0" lang="iw-IL" sz="1800" u="none" cap="none" strike="noStrike">
                <a:solidFill>
                  <a:srgbClr val="464646"/>
                </a:solidFill>
                <a:latin typeface="Arial"/>
                <a:ea typeface="Arial"/>
                <a:cs typeface="Arial"/>
                <a:sym typeface="Arial"/>
              </a:rPr>
              <a:t>על איזה עינוי מצווה התורה ומה משמעותו?</a:t>
            </a:r>
            <a:endParaRPr/>
          </a:p>
          <a:p>
            <a:pPr indent="0" lvl="0" marL="0" marR="0" rtl="1" algn="r">
              <a:lnSpc>
                <a:spcPct val="100000"/>
              </a:lnSpc>
              <a:spcBef>
                <a:spcPts val="0"/>
              </a:spcBef>
              <a:spcAft>
                <a:spcPts val="0"/>
              </a:spcAft>
              <a:buClr>
                <a:srgbClr val="3F3F3F"/>
              </a:buClr>
              <a:buSzPts val="1800"/>
              <a:buFont typeface="Noto Sans Symbols"/>
              <a:buNone/>
            </a:pPr>
            <a:r>
              <a:t/>
            </a:r>
            <a:endParaRPr b="0" i="0" sz="1800" u="none" cap="none" strike="noStrike">
              <a:solidFill>
                <a:srgbClr val="464646"/>
              </a:solidFill>
              <a:latin typeface="Arial"/>
              <a:ea typeface="Arial"/>
              <a:cs typeface="Arial"/>
              <a:sym typeface="Arial"/>
            </a:endParaRPr>
          </a:p>
          <a:p>
            <a:pPr indent="0" lvl="0" marL="0" marR="0" rtl="1" algn="r">
              <a:lnSpc>
                <a:spcPct val="100000"/>
              </a:lnSpc>
              <a:spcBef>
                <a:spcPts val="0"/>
              </a:spcBef>
              <a:spcAft>
                <a:spcPts val="0"/>
              </a:spcAft>
              <a:buClr>
                <a:srgbClr val="464646"/>
              </a:buClr>
              <a:buSzPts val="1800"/>
              <a:buFont typeface="Noto Sans Symbols"/>
              <a:buNone/>
            </a:pPr>
            <a:r>
              <a:rPr b="0" i="0" lang="iw-IL" sz="1800" u="none" cap="none" strike="noStrike">
                <a:solidFill>
                  <a:srgbClr val="464646"/>
                </a:solidFill>
                <a:latin typeface="Arial"/>
                <a:ea typeface="Arial"/>
                <a:cs typeface="Arial"/>
                <a:sym typeface="Arial"/>
              </a:rPr>
              <a:t>האם בהכרח מדובר על צום?</a:t>
            </a:r>
            <a:endParaRPr/>
          </a:p>
          <a:p>
            <a:pPr indent="0" lvl="0" marL="0" marR="0" rtl="1" algn="r">
              <a:lnSpc>
                <a:spcPct val="100000"/>
              </a:lnSpc>
              <a:spcBef>
                <a:spcPts val="0"/>
              </a:spcBef>
              <a:spcAft>
                <a:spcPts val="0"/>
              </a:spcAft>
              <a:buClr>
                <a:srgbClr val="3F3F3F"/>
              </a:buClr>
              <a:buSzPts val="1800"/>
              <a:buFont typeface="Noto Sans Symbols"/>
              <a:buNone/>
            </a:pPr>
            <a:r>
              <a:t/>
            </a:r>
            <a:endParaRPr b="0" i="0" sz="1800" u="none" cap="none" strike="noStrike">
              <a:solidFill>
                <a:srgbClr val="464646"/>
              </a:solidFill>
              <a:latin typeface="Arial"/>
              <a:ea typeface="Arial"/>
              <a:cs typeface="Arial"/>
              <a:sym typeface="Arial"/>
            </a:endParaRPr>
          </a:p>
          <a:p>
            <a:pPr indent="0" lvl="0" marL="0" marR="0" rtl="1" algn="r">
              <a:lnSpc>
                <a:spcPct val="100000"/>
              </a:lnSpc>
              <a:spcBef>
                <a:spcPts val="0"/>
              </a:spcBef>
              <a:spcAft>
                <a:spcPts val="0"/>
              </a:spcAft>
              <a:buClr>
                <a:srgbClr val="464646"/>
              </a:buClr>
              <a:buSzPts val="1800"/>
              <a:buFont typeface="Noto Sans Symbols"/>
              <a:buNone/>
            </a:pPr>
            <a:r>
              <a:rPr b="0" i="0" lang="iw-IL" sz="1800" u="none" cap="none" strike="noStrike">
                <a:solidFill>
                  <a:srgbClr val="464646"/>
                </a:solidFill>
                <a:latin typeface="Arial"/>
                <a:ea typeface="Arial"/>
                <a:cs typeface="Arial"/>
                <a:sym typeface="Arial"/>
              </a:rPr>
              <a:t>מה בין יום הכיפורים במקרא לבין יום הכיפורים במתכונתו המוכרת לנו היום?</a:t>
            </a:r>
            <a:r>
              <a:rPr b="0" i="0" lang="iw-IL" sz="2400" u="none" cap="none" strike="noStrike">
                <a:solidFill>
                  <a:schemeClr val="dk1"/>
                </a:solidFill>
                <a:latin typeface="Trebuchet MS"/>
                <a:ea typeface="Trebuchet MS"/>
                <a:cs typeface="Trebuchet MS"/>
                <a:sym typeface="Trebuchet MS"/>
              </a:rPr>
              <a:t> </a:t>
            </a:r>
            <a:endParaRPr b="0" i="0" sz="4000" u="none" cap="none" strike="noStrike">
              <a:solidFill>
                <a:schemeClr val="dk1"/>
              </a:solidFill>
              <a:latin typeface="Arial"/>
              <a:ea typeface="Arial"/>
              <a:cs typeface="Arial"/>
              <a:sym typeface="Arial"/>
            </a:endParaRPr>
          </a:p>
        </p:txBody>
      </p:sp>
      <p:sp>
        <p:nvSpPr>
          <p:cNvPr id="165" name="Google Shape;165;p21"/>
          <p:cNvSpPr txBox="1"/>
          <p:nvPr/>
        </p:nvSpPr>
        <p:spPr>
          <a:xfrm>
            <a:off x="677334" y="3116659"/>
            <a:ext cx="8596668" cy="1320800"/>
          </a:xfrm>
          <a:prstGeom prst="rect">
            <a:avLst/>
          </a:prstGeom>
          <a:noFill/>
          <a:ln>
            <a:noFill/>
          </a:ln>
        </p:spPr>
        <p:txBody>
          <a:bodyPr anchorCtr="0" anchor="t" bIns="45700" lIns="91425" spcFirstLastPara="1" rIns="91425" wrap="square" tIns="45700">
            <a:noAutofit/>
          </a:bodyPr>
          <a:lstStyle/>
          <a:p>
            <a:pPr indent="0" lvl="0" marL="0" marR="0" rtl="1" algn="l">
              <a:spcBef>
                <a:spcPts val="0"/>
              </a:spcBef>
              <a:spcAft>
                <a:spcPts val="0"/>
              </a:spcAft>
              <a:buClr>
                <a:schemeClr val="accent1"/>
              </a:buClr>
              <a:buSzPts val="3600"/>
              <a:buFont typeface="Trebuchet MS"/>
              <a:buNone/>
            </a:pPr>
            <a:r>
              <a:rPr b="0" i="0" lang="iw-IL" sz="3600" u="none" cap="none" strike="noStrike">
                <a:solidFill>
                  <a:schemeClr val="accent1"/>
                </a:solidFill>
                <a:latin typeface="Trebuchet MS"/>
                <a:ea typeface="Trebuchet MS"/>
                <a:cs typeface="Trebuchet MS"/>
                <a:sym typeface="Trebuchet MS"/>
              </a:rPr>
              <a:t>Discussion </a:t>
            </a:r>
            <a:endParaRPr b="0" i="0" sz="3600" u="none" cap="none" strike="noStrike">
              <a:solidFill>
                <a:schemeClr val="accent1"/>
              </a:solidFill>
              <a:latin typeface="Trebuchet MS"/>
              <a:ea typeface="Trebuchet MS"/>
              <a:cs typeface="Trebuchet MS"/>
              <a:sym typeface="Trebuchet MS"/>
            </a:endParaRPr>
          </a:p>
        </p:txBody>
      </p:sp>
      <p:sp>
        <p:nvSpPr>
          <p:cNvPr id="166" name="Google Shape;166;p21"/>
          <p:cNvSpPr txBox="1"/>
          <p:nvPr/>
        </p:nvSpPr>
        <p:spPr>
          <a:xfrm>
            <a:off x="682582" y="3777059"/>
            <a:ext cx="5727613" cy="2246769"/>
          </a:xfrm>
          <a:prstGeom prst="rect">
            <a:avLst/>
          </a:prstGeom>
          <a:solidFill>
            <a:srgbClr val="FAFAFA"/>
          </a:solidFill>
          <a:ln>
            <a:noFill/>
          </a:ln>
        </p:spPr>
        <p:txBody>
          <a:bodyPr anchorCtr="0" anchor="ctr" bIns="45700" lIns="91425" spcFirstLastPara="1" rIns="91425" wrap="square" tIns="45700">
            <a:noAutofit/>
          </a:bodyPr>
          <a:lstStyle/>
          <a:p>
            <a:pPr indent="0" lvl="0" marL="0" marR="0" rtl="1" algn="l">
              <a:spcBef>
                <a:spcPts val="0"/>
              </a:spcBef>
              <a:spcAft>
                <a:spcPts val="0"/>
              </a:spcAft>
              <a:buClr>
                <a:srgbClr val="464646"/>
              </a:buClr>
              <a:buSzPts val="2000"/>
              <a:buFont typeface="Noto Sans Symbols"/>
              <a:buNone/>
            </a:pPr>
            <a:r>
              <a:rPr b="0" i="0" lang="iw-IL" sz="2000" u="none" cap="none" strike="noStrike">
                <a:solidFill>
                  <a:srgbClr val="464646"/>
                </a:solidFill>
                <a:latin typeface="Arial"/>
                <a:ea typeface="Arial"/>
                <a:cs typeface="Arial"/>
                <a:sym typeface="Arial"/>
              </a:rPr>
              <a:t>What pleasure that Torah commands us to avoid?</a:t>
            </a:r>
            <a:endParaRPr/>
          </a:p>
          <a:p>
            <a:pPr indent="0" lvl="0" marL="0" marR="0" rtl="1" algn="l">
              <a:spcBef>
                <a:spcPts val="0"/>
              </a:spcBef>
              <a:spcAft>
                <a:spcPts val="0"/>
              </a:spcAft>
              <a:buClr>
                <a:srgbClr val="3F3F3F"/>
              </a:buClr>
              <a:buSzPts val="2000"/>
              <a:buFont typeface="Noto Sans Symbols"/>
              <a:buNone/>
            </a:pPr>
            <a:r>
              <a:t/>
            </a:r>
            <a:endParaRPr b="0" i="0" sz="2000" u="none" cap="none" strike="noStrike">
              <a:solidFill>
                <a:srgbClr val="464646"/>
              </a:solidFill>
              <a:latin typeface="Arial"/>
              <a:ea typeface="Arial"/>
              <a:cs typeface="Arial"/>
              <a:sym typeface="Arial"/>
            </a:endParaRPr>
          </a:p>
          <a:p>
            <a:pPr indent="0" lvl="0" marL="0" marR="0" rtl="1" algn="l">
              <a:spcBef>
                <a:spcPts val="0"/>
              </a:spcBef>
              <a:spcAft>
                <a:spcPts val="0"/>
              </a:spcAft>
              <a:buClr>
                <a:srgbClr val="464646"/>
              </a:buClr>
              <a:buSzPts val="2000"/>
              <a:buFont typeface="Noto Sans Symbols"/>
              <a:buNone/>
            </a:pPr>
            <a:r>
              <a:rPr b="0" i="0" lang="iw-IL" sz="2000" u="none" cap="none" strike="noStrike">
                <a:solidFill>
                  <a:srgbClr val="464646"/>
                </a:solidFill>
                <a:latin typeface="Arial"/>
                <a:ea typeface="Arial"/>
                <a:cs typeface="Arial"/>
                <a:sym typeface="Arial"/>
              </a:rPr>
              <a:t>Does in mean necessarily fasting?</a:t>
            </a:r>
            <a:endParaRPr/>
          </a:p>
          <a:p>
            <a:pPr indent="0" lvl="0" marL="0" marR="0" rtl="1" algn="l">
              <a:spcBef>
                <a:spcPts val="0"/>
              </a:spcBef>
              <a:spcAft>
                <a:spcPts val="0"/>
              </a:spcAft>
              <a:buClr>
                <a:srgbClr val="3F3F3F"/>
              </a:buClr>
              <a:buSzPts val="2000"/>
              <a:buFont typeface="Noto Sans Symbols"/>
              <a:buNone/>
            </a:pPr>
            <a:r>
              <a:t/>
            </a:r>
            <a:endParaRPr b="0" i="0" sz="2000" u="none" cap="none" strike="noStrike">
              <a:solidFill>
                <a:srgbClr val="464646"/>
              </a:solidFill>
              <a:latin typeface="Arial"/>
              <a:ea typeface="Arial"/>
              <a:cs typeface="Arial"/>
              <a:sym typeface="Arial"/>
            </a:endParaRPr>
          </a:p>
          <a:p>
            <a:pPr indent="0" lvl="0" marL="0" marR="0" rtl="1" algn="l">
              <a:spcBef>
                <a:spcPts val="0"/>
              </a:spcBef>
              <a:spcAft>
                <a:spcPts val="0"/>
              </a:spcAft>
              <a:buClr>
                <a:srgbClr val="464646"/>
              </a:buClr>
              <a:buSzPts val="2000"/>
              <a:buFont typeface="Noto Sans Symbols"/>
              <a:buNone/>
            </a:pPr>
            <a:r>
              <a:rPr b="0" i="0" lang="iw-IL" sz="2000" u="none" cap="none" strike="noStrike">
                <a:solidFill>
                  <a:srgbClr val="464646"/>
                </a:solidFill>
                <a:latin typeface="Arial"/>
                <a:ea typeface="Arial"/>
                <a:cs typeface="Arial"/>
                <a:sym typeface="Arial"/>
              </a:rPr>
              <a:t>So what is common (or not) to Yom Kippur in the Torah and our Yom Kippur these days?</a:t>
            </a:r>
            <a:endParaRPr b="0" i="0" sz="2000" u="none" cap="none" strike="noStrike">
              <a:solidFill>
                <a:srgbClr val="464646"/>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Google Shape;171;p2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Clr>
                <a:schemeClr val="accent1"/>
              </a:buClr>
              <a:buSzPts val="3600"/>
              <a:buFont typeface="Trebuchet MS"/>
              <a:buNone/>
            </a:pPr>
            <a:r>
              <a:rPr b="0" i="0" lang="iw-IL" sz="3600" u="none" cap="none" strike="noStrike">
                <a:solidFill>
                  <a:schemeClr val="accent1"/>
                </a:solidFill>
                <a:latin typeface="Trebuchet MS"/>
                <a:ea typeface="Trebuchet MS"/>
                <a:cs typeface="Trebuchet MS"/>
                <a:sym typeface="Trebuchet MS"/>
              </a:rPr>
              <a:t>יעלה תחנונינו </a:t>
            </a:r>
            <a:endParaRPr/>
          </a:p>
        </p:txBody>
      </p:sp>
      <p:sp>
        <p:nvSpPr>
          <p:cNvPr id="172" name="Google Shape;172;p22"/>
          <p:cNvSpPr txBox="1"/>
          <p:nvPr>
            <p:ph idx="1" type="body"/>
          </p:nvPr>
        </p:nvSpPr>
        <p:spPr>
          <a:xfrm>
            <a:off x="677334" y="1584410"/>
            <a:ext cx="8596668" cy="3880773"/>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Clr>
                <a:schemeClr val="accent1"/>
              </a:buClr>
              <a:buSzPts val="1600"/>
              <a:buFont typeface="Noto Sans Symbols"/>
              <a:buNone/>
            </a:pPr>
            <a:r>
              <a:rPr b="0" i="0" lang="iw-IL" sz="2000" u="none" cap="none" strike="noStrike">
                <a:solidFill>
                  <a:srgbClr val="3F3F3F"/>
                </a:solidFill>
                <a:latin typeface="Trebuchet MS"/>
                <a:ea typeface="Trebuchet MS"/>
                <a:cs typeface="Trebuchet MS"/>
                <a:sym typeface="Trebuchet MS"/>
              </a:rPr>
              <a:t>יעלה תחנוננו מערב,</a:t>
            </a:r>
            <a:br>
              <a:rPr b="0" i="0" lang="iw-IL" sz="2000" u="none" cap="none" strike="noStrike">
                <a:solidFill>
                  <a:srgbClr val="3F3F3F"/>
                </a:solidFill>
                <a:latin typeface="Trebuchet MS"/>
                <a:ea typeface="Trebuchet MS"/>
                <a:cs typeface="Trebuchet MS"/>
                <a:sym typeface="Trebuchet MS"/>
              </a:rPr>
            </a:br>
            <a:r>
              <a:rPr b="0" i="0" lang="iw-IL" sz="2000" u="none" cap="none" strike="noStrike">
                <a:solidFill>
                  <a:srgbClr val="3F3F3F"/>
                </a:solidFill>
                <a:latin typeface="Trebuchet MS"/>
                <a:ea typeface="Trebuchet MS"/>
                <a:cs typeface="Trebuchet MS"/>
                <a:sym typeface="Trebuchet MS"/>
              </a:rPr>
              <a:t>ויבוא שוועתנו מבוקר,</a:t>
            </a:r>
            <a:br>
              <a:rPr b="0" i="0" lang="iw-IL" sz="2000" u="none" cap="none" strike="noStrike">
                <a:solidFill>
                  <a:srgbClr val="3F3F3F"/>
                </a:solidFill>
                <a:latin typeface="Trebuchet MS"/>
                <a:ea typeface="Trebuchet MS"/>
                <a:cs typeface="Trebuchet MS"/>
                <a:sym typeface="Trebuchet MS"/>
              </a:rPr>
            </a:br>
            <a:r>
              <a:rPr b="0" i="0" lang="iw-IL" sz="2000" u="none" cap="none" strike="noStrike">
                <a:solidFill>
                  <a:srgbClr val="3F3F3F"/>
                </a:solidFill>
                <a:latin typeface="Trebuchet MS"/>
                <a:ea typeface="Trebuchet MS"/>
                <a:cs typeface="Trebuchet MS"/>
                <a:sym typeface="Trebuchet MS"/>
              </a:rPr>
              <a:t>ויראה רינוננו עד ערב.</a:t>
            </a:r>
            <a:br>
              <a:rPr b="0" i="0" lang="iw-IL" sz="2000" u="none" cap="none" strike="noStrike">
                <a:solidFill>
                  <a:srgbClr val="3F3F3F"/>
                </a:solidFill>
                <a:latin typeface="Trebuchet MS"/>
                <a:ea typeface="Trebuchet MS"/>
                <a:cs typeface="Trebuchet MS"/>
                <a:sym typeface="Trebuchet MS"/>
              </a:rPr>
            </a:br>
            <a:br>
              <a:rPr b="0" i="0" lang="iw-IL" sz="2000" u="none" cap="none" strike="noStrike">
                <a:solidFill>
                  <a:srgbClr val="3F3F3F"/>
                </a:solidFill>
                <a:latin typeface="Trebuchet MS"/>
                <a:ea typeface="Trebuchet MS"/>
                <a:cs typeface="Trebuchet MS"/>
                <a:sym typeface="Trebuchet MS"/>
              </a:rPr>
            </a:br>
            <a:r>
              <a:rPr b="0" i="0" lang="iw-IL" sz="2000" u="none" cap="none" strike="noStrike">
                <a:solidFill>
                  <a:srgbClr val="3F3F3F"/>
                </a:solidFill>
                <a:latin typeface="Trebuchet MS"/>
                <a:ea typeface="Trebuchet MS"/>
                <a:cs typeface="Trebuchet MS"/>
                <a:sym typeface="Trebuchet MS"/>
              </a:rPr>
              <a:t>יעלה קולנו מערב,</a:t>
            </a:r>
            <a:br>
              <a:rPr b="0" i="0" lang="iw-IL" sz="2000" u="none" cap="none" strike="noStrike">
                <a:solidFill>
                  <a:srgbClr val="3F3F3F"/>
                </a:solidFill>
                <a:latin typeface="Trebuchet MS"/>
                <a:ea typeface="Trebuchet MS"/>
                <a:cs typeface="Trebuchet MS"/>
                <a:sym typeface="Trebuchet MS"/>
              </a:rPr>
            </a:br>
            <a:r>
              <a:rPr b="0" i="0" lang="iw-IL" sz="2000" u="none" cap="none" strike="noStrike">
                <a:solidFill>
                  <a:srgbClr val="3F3F3F"/>
                </a:solidFill>
                <a:latin typeface="Trebuchet MS"/>
                <a:ea typeface="Trebuchet MS"/>
                <a:cs typeface="Trebuchet MS"/>
                <a:sym typeface="Trebuchet MS"/>
              </a:rPr>
              <a:t>ויבוא צדקתנו מבוקר,</a:t>
            </a:r>
            <a:br>
              <a:rPr b="0" i="0" lang="iw-IL" sz="2000" u="none" cap="none" strike="noStrike">
                <a:solidFill>
                  <a:srgbClr val="3F3F3F"/>
                </a:solidFill>
                <a:latin typeface="Trebuchet MS"/>
                <a:ea typeface="Trebuchet MS"/>
                <a:cs typeface="Trebuchet MS"/>
                <a:sym typeface="Trebuchet MS"/>
              </a:rPr>
            </a:br>
            <a:r>
              <a:rPr b="0" i="0" lang="iw-IL" sz="2000" u="none" cap="none" strike="noStrike">
                <a:solidFill>
                  <a:srgbClr val="3F3F3F"/>
                </a:solidFill>
                <a:latin typeface="Trebuchet MS"/>
                <a:ea typeface="Trebuchet MS"/>
                <a:cs typeface="Trebuchet MS"/>
                <a:sym typeface="Trebuchet MS"/>
              </a:rPr>
              <a:t>ויראה פדיוננו עד ערב.</a:t>
            </a:r>
            <a:br>
              <a:rPr b="0" i="0" lang="iw-IL" sz="2000" u="none" cap="none" strike="noStrike">
                <a:solidFill>
                  <a:srgbClr val="3F3F3F"/>
                </a:solidFill>
                <a:latin typeface="Trebuchet MS"/>
                <a:ea typeface="Trebuchet MS"/>
                <a:cs typeface="Trebuchet MS"/>
                <a:sym typeface="Trebuchet MS"/>
              </a:rPr>
            </a:br>
            <a:br>
              <a:rPr b="0" i="0" lang="iw-IL" sz="2000" u="none" cap="none" strike="noStrike">
                <a:solidFill>
                  <a:srgbClr val="3F3F3F"/>
                </a:solidFill>
                <a:latin typeface="Trebuchet MS"/>
                <a:ea typeface="Trebuchet MS"/>
                <a:cs typeface="Trebuchet MS"/>
                <a:sym typeface="Trebuchet MS"/>
              </a:rPr>
            </a:br>
            <a:r>
              <a:rPr b="0" i="0" lang="iw-IL" sz="2000" u="none" cap="none" strike="noStrike">
                <a:solidFill>
                  <a:srgbClr val="3F3F3F"/>
                </a:solidFill>
                <a:latin typeface="Trebuchet MS"/>
                <a:ea typeface="Trebuchet MS"/>
                <a:cs typeface="Trebuchet MS"/>
                <a:sym typeface="Trebuchet MS"/>
              </a:rPr>
              <a:t>יעלה מנוסנו מערב,</a:t>
            </a:r>
            <a:br>
              <a:rPr b="0" i="0" lang="iw-IL" sz="2000" u="none" cap="none" strike="noStrike">
                <a:solidFill>
                  <a:srgbClr val="3F3F3F"/>
                </a:solidFill>
                <a:latin typeface="Trebuchet MS"/>
                <a:ea typeface="Trebuchet MS"/>
                <a:cs typeface="Trebuchet MS"/>
                <a:sym typeface="Trebuchet MS"/>
              </a:rPr>
            </a:br>
            <a:r>
              <a:rPr b="0" i="0" lang="iw-IL" sz="2000" u="none" cap="none" strike="noStrike">
                <a:solidFill>
                  <a:srgbClr val="3F3F3F"/>
                </a:solidFill>
                <a:latin typeface="Trebuchet MS"/>
                <a:ea typeface="Trebuchet MS"/>
                <a:cs typeface="Trebuchet MS"/>
                <a:sym typeface="Trebuchet MS"/>
              </a:rPr>
              <a:t>ויבוא למענו מבוקר,</a:t>
            </a:r>
            <a:br>
              <a:rPr b="0" i="0" lang="iw-IL" sz="2000" u="none" cap="none" strike="noStrike">
                <a:solidFill>
                  <a:srgbClr val="3F3F3F"/>
                </a:solidFill>
                <a:latin typeface="Trebuchet MS"/>
                <a:ea typeface="Trebuchet MS"/>
                <a:cs typeface="Trebuchet MS"/>
                <a:sym typeface="Trebuchet MS"/>
              </a:rPr>
            </a:br>
            <a:r>
              <a:rPr b="0" i="0" lang="iw-IL" sz="2000" u="none" cap="none" strike="noStrike">
                <a:solidFill>
                  <a:srgbClr val="3F3F3F"/>
                </a:solidFill>
                <a:latin typeface="Trebuchet MS"/>
                <a:ea typeface="Trebuchet MS"/>
                <a:cs typeface="Trebuchet MS"/>
                <a:sym typeface="Trebuchet MS"/>
              </a:rPr>
              <a:t>ויראה כפורנו עד ערב.</a:t>
            </a:r>
            <a:br>
              <a:rPr b="0" i="0" lang="iw-IL" sz="2000" u="none" cap="none" strike="noStrike">
                <a:solidFill>
                  <a:srgbClr val="3F3F3F"/>
                </a:solidFill>
                <a:latin typeface="Trebuchet MS"/>
                <a:ea typeface="Trebuchet MS"/>
                <a:cs typeface="Trebuchet MS"/>
                <a:sym typeface="Trebuchet MS"/>
              </a:rPr>
            </a:br>
            <a:br>
              <a:rPr b="0" i="0" lang="iw-IL" sz="2000" u="none" cap="none" strike="noStrike">
                <a:solidFill>
                  <a:srgbClr val="3F3F3F"/>
                </a:solidFill>
                <a:latin typeface="Trebuchet MS"/>
                <a:ea typeface="Trebuchet MS"/>
                <a:cs typeface="Trebuchet MS"/>
                <a:sym typeface="Trebuchet MS"/>
              </a:rPr>
            </a:br>
            <a:r>
              <a:rPr b="0" i="0" lang="iw-IL" sz="2000" u="none" cap="none" strike="noStrike">
                <a:solidFill>
                  <a:srgbClr val="3F3F3F"/>
                </a:solidFill>
                <a:latin typeface="Trebuchet MS"/>
                <a:ea typeface="Trebuchet MS"/>
                <a:cs typeface="Trebuchet MS"/>
                <a:sym typeface="Trebuchet MS"/>
              </a:rPr>
              <a:t>יעלה אנקתנו מערב,</a:t>
            </a:r>
            <a:br>
              <a:rPr b="0" i="0" lang="iw-IL" sz="2000" u="none" cap="none" strike="noStrike">
                <a:solidFill>
                  <a:srgbClr val="3F3F3F"/>
                </a:solidFill>
                <a:latin typeface="Trebuchet MS"/>
                <a:ea typeface="Trebuchet MS"/>
                <a:cs typeface="Trebuchet MS"/>
                <a:sym typeface="Trebuchet MS"/>
              </a:rPr>
            </a:br>
            <a:r>
              <a:rPr b="0" i="0" lang="iw-IL" sz="2000" u="none" cap="none" strike="noStrike">
                <a:solidFill>
                  <a:srgbClr val="3F3F3F"/>
                </a:solidFill>
                <a:latin typeface="Trebuchet MS"/>
                <a:ea typeface="Trebuchet MS"/>
                <a:cs typeface="Trebuchet MS"/>
                <a:sym typeface="Trebuchet MS"/>
              </a:rPr>
              <a:t>ויבוא אליך מבוקר,</a:t>
            </a:r>
            <a:br>
              <a:rPr b="0" i="0" lang="iw-IL" sz="2000" u="none" cap="none" strike="noStrike">
                <a:solidFill>
                  <a:srgbClr val="3F3F3F"/>
                </a:solidFill>
                <a:latin typeface="Trebuchet MS"/>
                <a:ea typeface="Trebuchet MS"/>
                <a:cs typeface="Trebuchet MS"/>
                <a:sym typeface="Trebuchet MS"/>
              </a:rPr>
            </a:br>
            <a:r>
              <a:rPr b="0" i="0" lang="iw-IL" sz="2000" u="none" cap="none" strike="noStrike">
                <a:solidFill>
                  <a:srgbClr val="3F3F3F"/>
                </a:solidFill>
                <a:latin typeface="Trebuchet MS"/>
                <a:ea typeface="Trebuchet MS"/>
                <a:cs typeface="Trebuchet MS"/>
                <a:sym typeface="Trebuchet MS"/>
              </a:rPr>
              <a:t>ויראה אלינו עד ערב.</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Google Shape;177;p2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Clr>
                <a:schemeClr val="accent1"/>
              </a:buClr>
              <a:buSzPts val="3600"/>
              <a:buFont typeface="Trebuchet MS"/>
              <a:buNone/>
            </a:pPr>
            <a:r>
              <a:rPr b="0" i="0" lang="iw-IL" sz="3600" u="none" cap="none" strike="noStrike">
                <a:solidFill>
                  <a:schemeClr val="accent1"/>
                </a:solidFill>
                <a:latin typeface="Trebuchet MS"/>
                <a:ea typeface="Trebuchet MS"/>
                <a:cs typeface="Trebuchet MS"/>
                <a:sym typeface="Trebuchet MS"/>
              </a:rPr>
              <a:t>אדון הסליחות</a:t>
            </a:r>
            <a:endParaRPr/>
          </a:p>
        </p:txBody>
      </p:sp>
      <p:sp>
        <p:nvSpPr>
          <p:cNvPr id="178" name="Google Shape;178;p23"/>
          <p:cNvSpPr txBox="1"/>
          <p:nvPr>
            <p:ph idx="1" type="body"/>
          </p:nvPr>
        </p:nvSpPr>
        <p:spPr>
          <a:xfrm>
            <a:off x="7304674" y="1772477"/>
            <a:ext cx="1822878" cy="3880773"/>
          </a:xfrm>
          <a:prstGeom prst="rect">
            <a:avLst/>
          </a:prstGeom>
          <a:noFill/>
          <a:ln>
            <a:noFill/>
          </a:ln>
        </p:spPr>
        <p:txBody>
          <a:bodyPr anchorCtr="0" anchor="t" bIns="45700" lIns="91425" spcFirstLastPara="1" rIns="91425" wrap="square" tIns="45700">
            <a:noAutofit/>
          </a:bodyPr>
          <a:lstStyle/>
          <a:p>
            <a:pPr indent="0" lvl="0" marL="0" marR="0" rtl="1" algn="r">
              <a:lnSpc>
                <a:spcPct val="90000"/>
              </a:lnSpc>
              <a:spcBef>
                <a:spcPts val="0"/>
              </a:spcBef>
              <a:spcAft>
                <a:spcPts val="0"/>
              </a:spcAft>
              <a:buClr>
                <a:schemeClr val="accent1"/>
              </a:buClr>
              <a:buSzPts val="1332"/>
              <a:buFont typeface="Noto Sans Symbols"/>
              <a:buNone/>
            </a:pPr>
            <a:r>
              <a:rPr b="0" i="0" lang="iw-IL" sz="1665" u="none" cap="none" strike="noStrike">
                <a:solidFill>
                  <a:srgbClr val="3F3F3F"/>
                </a:solidFill>
                <a:latin typeface="Trebuchet MS"/>
                <a:ea typeface="Trebuchet MS"/>
                <a:cs typeface="Trebuchet MS"/>
                <a:sym typeface="Trebuchet MS"/>
              </a:rPr>
              <a:t>אדון הסליחות </a:t>
            </a:r>
            <a:br>
              <a:rPr b="0" i="0" lang="iw-IL" sz="1665" u="none" cap="none" strike="noStrike">
                <a:solidFill>
                  <a:srgbClr val="3F3F3F"/>
                </a:solidFill>
                <a:latin typeface="Trebuchet MS"/>
                <a:ea typeface="Trebuchet MS"/>
                <a:cs typeface="Trebuchet MS"/>
                <a:sym typeface="Trebuchet MS"/>
              </a:rPr>
            </a:br>
            <a:r>
              <a:rPr b="0" i="0" lang="iw-IL" sz="1665" u="none" cap="none" strike="noStrike">
                <a:solidFill>
                  <a:srgbClr val="3F3F3F"/>
                </a:solidFill>
                <a:latin typeface="Trebuchet MS"/>
                <a:ea typeface="Trebuchet MS"/>
                <a:cs typeface="Trebuchet MS"/>
                <a:sym typeface="Trebuchet MS"/>
              </a:rPr>
              <a:t>בוחן לבבות </a:t>
            </a:r>
            <a:br>
              <a:rPr b="0" i="0" lang="iw-IL" sz="1665" u="none" cap="none" strike="noStrike">
                <a:solidFill>
                  <a:srgbClr val="3F3F3F"/>
                </a:solidFill>
                <a:latin typeface="Trebuchet MS"/>
                <a:ea typeface="Trebuchet MS"/>
                <a:cs typeface="Trebuchet MS"/>
                <a:sym typeface="Trebuchet MS"/>
              </a:rPr>
            </a:br>
            <a:r>
              <a:rPr b="0" i="0" lang="iw-IL" sz="1665" u="none" cap="none" strike="noStrike">
                <a:solidFill>
                  <a:srgbClr val="3F3F3F"/>
                </a:solidFill>
                <a:latin typeface="Trebuchet MS"/>
                <a:ea typeface="Trebuchet MS"/>
                <a:cs typeface="Trebuchet MS"/>
                <a:sym typeface="Trebuchet MS"/>
              </a:rPr>
              <a:t>גולה עמוקות </a:t>
            </a:r>
            <a:br>
              <a:rPr b="0" i="0" lang="iw-IL" sz="1665" u="none" cap="none" strike="noStrike">
                <a:solidFill>
                  <a:srgbClr val="3F3F3F"/>
                </a:solidFill>
                <a:latin typeface="Trebuchet MS"/>
                <a:ea typeface="Trebuchet MS"/>
                <a:cs typeface="Trebuchet MS"/>
                <a:sym typeface="Trebuchet MS"/>
              </a:rPr>
            </a:br>
            <a:r>
              <a:rPr b="0" i="0" lang="iw-IL" sz="1665" u="none" cap="none" strike="noStrike">
                <a:solidFill>
                  <a:srgbClr val="3F3F3F"/>
                </a:solidFill>
                <a:latin typeface="Trebuchet MS"/>
                <a:ea typeface="Trebuchet MS"/>
                <a:cs typeface="Trebuchet MS"/>
                <a:sym typeface="Trebuchet MS"/>
              </a:rPr>
              <a:t>דובר צדקות </a:t>
            </a:r>
            <a:br>
              <a:rPr b="0" i="0" lang="iw-IL" sz="1665" u="none" cap="none" strike="noStrike">
                <a:solidFill>
                  <a:srgbClr val="3F3F3F"/>
                </a:solidFill>
                <a:latin typeface="Trebuchet MS"/>
                <a:ea typeface="Trebuchet MS"/>
                <a:cs typeface="Trebuchet MS"/>
                <a:sym typeface="Trebuchet MS"/>
              </a:rPr>
            </a:br>
            <a:br>
              <a:rPr b="0" i="0" lang="iw-IL" sz="1665" u="none" cap="none" strike="noStrike">
                <a:solidFill>
                  <a:srgbClr val="3F3F3F"/>
                </a:solidFill>
                <a:latin typeface="Trebuchet MS"/>
                <a:ea typeface="Trebuchet MS"/>
                <a:cs typeface="Trebuchet MS"/>
                <a:sym typeface="Trebuchet MS"/>
              </a:rPr>
            </a:br>
            <a:r>
              <a:rPr b="0" i="0" lang="iw-IL" sz="1665" u="none" cap="none" strike="noStrike">
                <a:solidFill>
                  <a:srgbClr val="3F3F3F"/>
                </a:solidFill>
                <a:latin typeface="Trebuchet MS"/>
                <a:ea typeface="Trebuchet MS"/>
                <a:cs typeface="Trebuchet MS"/>
                <a:sym typeface="Trebuchet MS"/>
              </a:rPr>
              <a:t>הדור בנפלאות </a:t>
            </a:r>
            <a:br>
              <a:rPr b="0" i="0" lang="iw-IL" sz="1665" u="none" cap="none" strike="noStrike">
                <a:solidFill>
                  <a:srgbClr val="3F3F3F"/>
                </a:solidFill>
                <a:latin typeface="Trebuchet MS"/>
                <a:ea typeface="Trebuchet MS"/>
                <a:cs typeface="Trebuchet MS"/>
                <a:sym typeface="Trebuchet MS"/>
              </a:rPr>
            </a:br>
            <a:r>
              <a:rPr b="0" i="0" lang="iw-IL" sz="1665" u="none" cap="none" strike="noStrike">
                <a:solidFill>
                  <a:srgbClr val="3F3F3F"/>
                </a:solidFill>
                <a:latin typeface="Trebuchet MS"/>
                <a:ea typeface="Trebuchet MS"/>
                <a:cs typeface="Trebuchet MS"/>
                <a:sym typeface="Trebuchet MS"/>
              </a:rPr>
              <a:t>ותיק בנחמות </a:t>
            </a:r>
            <a:br>
              <a:rPr b="0" i="0" lang="iw-IL" sz="1665" u="none" cap="none" strike="noStrike">
                <a:solidFill>
                  <a:srgbClr val="3F3F3F"/>
                </a:solidFill>
                <a:latin typeface="Trebuchet MS"/>
                <a:ea typeface="Trebuchet MS"/>
                <a:cs typeface="Trebuchet MS"/>
                <a:sym typeface="Trebuchet MS"/>
              </a:rPr>
            </a:br>
            <a:r>
              <a:rPr b="0" i="0" lang="iw-IL" sz="1665" u="none" cap="none" strike="noStrike">
                <a:solidFill>
                  <a:srgbClr val="3F3F3F"/>
                </a:solidFill>
                <a:latin typeface="Trebuchet MS"/>
                <a:ea typeface="Trebuchet MS"/>
                <a:cs typeface="Trebuchet MS"/>
                <a:sym typeface="Trebuchet MS"/>
              </a:rPr>
              <a:t>זוכר ברית אבות </a:t>
            </a:r>
            <a:br>
              <a:rPr b="0" i="0" lang="iw-IL" sz="1665" u="none" cap="none" strike="noStrike">
                <a:solidFill>
                  <a:srgbClr val="3F3F3F"/>
                </a:solidFill>
                <a:latin typeface="Trebuchet MS"/>
                <a:ea typeface="Trebuchet MS"/>
                <a:cs typeface="Trebuchet MS"/>
                <a:sym typeface="Trebuchet MS"/>
              </a:rPr>
            </a:br>
            <a:r>
              <a:rPr b="0" i="0" lang="iw-IL" sz="1665" u="none" cap="none" strike="noStrike">
                <a:solidFill>
                  <a:srgbClr val="3F3F3F"/>
                </a:solidFill>
                <a:latin typeface="Trebuchet MS"/>
                <a:ea typeface="Trebuchet MS"/>
                <a:cs typeface="Trebuchet MS"/>
                <a:sym typeface="Trebuchet MS"/>
              </a:rPr>
              <a:t>חוקר כליות </a:t>
            </a:r>
            <a:br>
              <a:rPr b="0" i="0" lang="iw-IL" sz="1665" u="none" cap="none" strike="noStrike">
                <a:solidFill>
                  <a:srgbClr val="3F3F3F"/>
                </a:solidFill>
                <a:latin typeface="Trebuchet MS"/>
                <a:ea typeface="Trebuchet MS"/>
                <a:cs typeface="Trebuchet MS"/>
                <a:sym typeface="Trebuchet MS"/>
              </a:rPr>
            </a:br>
            <a:br>
              <a:rPr b="0" i="0" lang="iw-IL" sz="1665" u="none" cap="none" strike="noStrike">
                <a:solidFill>
                  <a:srgbClr val="3F3F3F"/>
                </a:solidFill>
                <a:latin typeface="Trebuchet MS"/>
                <a:ea typeface="Trebuchet MS"/>
                <a:cs typeface="Trebuchet MS"/>
                <a:sym typeface="Trebuchet MS"/>
              </a:rPr>
            </a:br>
            <a:r>
              <a:rPr b="0" i="0" lang="iw-IL" sz="1665" u="none" cap="none" strike="noStrike">
                <a:solidFill>
                  <a:srgbClr val="3F3F3F"/>
                </a:solidFill>
                <a:latin typeface="Trebuchet MS"/>
                <a:ea typeface="Trebuchet MS"/>
                <a:cs typeface="Trebuchet MS"/>
                <a:sym typeface="Trebuchet MS"/>
              </a:rPr>
              <a:t>אדון הסליחות </a:t>
            </a:r>
            <a:br>
              <a:rPr b="0" i="0" lang="iw-IL" sz="1665" u="none" cap="none" strike="noStrike">
                <a:solidFill>
                  <a:srgbClr val="3F3F3F"/>
                </a:solidFill>
                <a:latin typeface="Trebuchet MS"/>
                <a:ea typeface="Trebuchet MS"/>
                <a:cs typeface="Trebuchet MS"/>
                <a:sym typeface="Trebuchet MS"/>
              </a:rPr>
            </a:br>
            <a:r>
              <a:rPr b="0" i="0" lang="iw-IL" sz="1665" u="none" cap="none" strike="noStrike">
                <a:solidFill>
                  <a:srgbClr val="3F3F3F"/>
                </a:solidFill>
                <a:latin typeface="Trebuchet MS"/>
                <a:ea typeface="Trebuchet MS"/>
                <a:cs typeface="Trebuchet MS"/>
                <a:sym typeface="Trebuchet MS"/>
              </a:rPr>
              <a:t>רחם עלינו </a:t>
            </a:r>
            <a:br>
              <a:rPr b="0" i="0" lang="iw-IL" sz="1665" u="none" cap="none" strike="noStrike">
                <a:solidFill>
                  <a:srgbClr val="3F3F3F"/>
                </a:solidFill>
                <a:latin typeface="Trebuchet MS"/>
                <a:ea typeface="Trebuchet MS"/>
                <a:cs typeface="Trebuchet MS"/>
                <a:sym typeface="Trebuchet MS"/>
              </a:rPr>
            </a:br>
            <a:r>
              <a:rPr b="0" i="0" lang="iw-IL" sz="1665" u="none" cap="none" strike="noStrike">
                <a:solidFill>
                  <a:srgbClr val="3F3F3F"/>
                </a:solidFill>
                <a:latin typeface="Trebuchet MS"/>
                <a:ea typeface="Trebuchet MS"/>
                <a:cs typeface="Trebuchet MS"/>
                <a:sym typeface="Trebuchet MS"/>
              </a:rPr>
              <a:t>כן, חטאנו לפניך </a:t>
            </a:r>
            <a:br>
              <a:rPr b="0" i="0" lang="iw-IL" sz="1665" u="none" cap="none" strike="noStrike">
                <a:solidFill>
                  <a:srgbClr val="3F3F3F"/>
                </a:solidFill>
                <a:latin typeface="Trebuchet MS"/>
                <a:ea typeface="Trebuchet MS"/>
                <a:cs typeface="Trebuchet MS"/>
                <a:sym typeface="Trebuchet MS"/>
              </a:rPr>
            </a:br>
            <a:r>
              <a:rPr b="0" i="0" lang="iw-IL" sz="1665" u="none" cap="none" strike="noStrike">
                <a:solidFill>
                  <a:srgbClr val="3F3F3F"/>
                </a:solidFill>
                <a:latin typeface="Trebuchet MS"/>
                <a:ea typeface="Trebuchet MS"/>
                <a:cs typeface="Trebuchet MS"/>
                <a:sym typeface="Trebuchet MS"/>
              </a:rPr>
              <a:t>רחם עלינו </a:t>
            </a:r>
            <a:br>
              <a:rPr b="0" i="0" lang="iw-IL" sz="1665" u="none" cap="none" strike="noStrike">
                <a:solidFill>
                  <a:srgbClr val="3F3F3F"/>
                </a:solidFill>
                <a:latin typeface="Trebuchet MS"/>
                <a:ea typeface="Trebuchet MS"/>
                <a:cs typeface="Trebuchet MS"/>
                <a:sym typeface="Trebuchet MS"/>
              </a:rPr>
            </a:br>
            <a:r>
              <a:rPr b="0" i="0" lang="iw-IL" sz="1665" u="none" cap="none" strike="noStrike">
                <a:solidFill>
                  <a:srgbClr val="3F3F3F"/>
                </a:solidFill>
                <a:latin typeface="Trebuchet MS"/>
                <a:ea typeface="Trebuchet MS"/>
                <a:cs typeface="Trebuchet MS"/>
                <a:sym typeface="Trebuchet MS"/>
              </a:rPr>
              <a:t>באנו לפניך </a:t>
            </a:r>
            <a:br>
              <a:rPr b="0" i="0" lang="iw-IL" sz="1665" u="none" cap="none" strike="noStrike">
                <a:solidFill>
                  <a:srgbClr val="3F3F3F"/>
                </a:solidFill>
                <a:latin typeface="Trebuchet MS"/>
                <a:ea typeface="Trebuchet MS"/>
                <a:cs typeface="Trebuchet MS"/>
                <a:sym typeface="Trebuchet MS"/>
              </a:rPr>
            </a:br>
            <a:r>
              <a:rPr b="0" i="0" lang="iw-IL" sz="1665" u="none" cap="none" strike="noStrike">
                <a:solidFill>
                  <a:srgbClr val="3F3F3F"/>
                </a:solidFill>
                <a:latin typeface="Trebuchet MS"/>
                <a:ea typeface="Trebuchet MS"/>
                <a:cs typeface="Trebuchet MS"/>
                <a:sym typeface="Trebuchet MS"/>
              </a:rPr>
              <a:t>רחם עלינו </a:t>
            </a:r>
            <a:endParaRPr/>
          </a:p>
        </p:txBody>
      </p:sp>
      <p:sp>
        <p:nvSpPr>
          <p:cNvPr id="179" name="Google Shape;179;p23"/>
          <p:cNvSpPr txBox="1"/>
          <p:nvPr/>
        </p:nvSpPr>
        <p:spPr>
          <a:xfrm>
            <a:off x="4064229" y="1802242"/>
            <a:ext cx="1822878" cy="3880773"/>
          </a:xfrm>
          <a:prstGeom prst="rect">
            <a:avLst/>
          </a:prstGeom>
          <a:noFill/>
          <a:ln>
            <a:noFill/>
          </a:ln>
        </p:spPr>
        <p:txBody>
          <a:bodyPr anchorCtr="0" anchor="t" bIns="45700" lIns="91425" spcFirstLastPara="1" rIns="91425" wrap="square" tIns="45700">
            <a:noAutofit/>
          </a:bodyPr>
          <a:lstStyle/>
          <a:p>
            <a:pPr indent="0" lvl="0" marL="0" marR="0" rtl="1" algn="r">
              <a:lnSpc>
                <a:spcPct val="90000"/>
              </a:lnSpc>
              <a:spcBef>
                <a:spcPts val="0"/>
              </a:spcBef>
              <a:spcAft>
                <a:spcPts val="0"/>
              </a:spcAft>
              <a:buClr>
                <a:schemeClr val="accent1"/>
              </a:buClr>
              <a:buSzPts val="1332"/>
              <a:buFont typeface="Noto Sans Symbols"/>
              <a:buNone/>
            </a:pPr>
            <a:r>
              <a:rPr b="0" i="0" lang="iw-IL" sz="1665" u="none" cap="none" strike="noStrike">
                <a:solidFill>
                  <a:srgbClr val="3F3F3F"/>
                </a:solidFill>
                <a:latin typeface="Trebuchet MS"/>
                <a:ea typeface="Trebuchet MS"/>
                <a:cs typeface="Trebuchet MS"/>
                <a:sym typeface="Trebuchet MS"/>
              </a:rPr>
              <a:t>טוב ומיטיב לבריות </a:t>
            </a:r>
            <a:br>
              <a:rPr b="0" i="0" lang="iw-IL" sz="1665" u="none" cap="none" strike="noStrike">
                <a:solidFill>
                  <a:srgbClr val="3F3F3F"/>
                </a:solidFill>
                <a:latin typeface="Trebuchet MS"/>
                <a:ea typeface="Trebuchet MS"/>
                <a:cs typeface="Trebuchet MS"/>
                <a:sym typeface="Trebuchet MS"/>
              </a:rPr>
            </a:br>
            <a:r>
              <a:rPr b="0" i="0" lang="iw-IL" sz="1665" u="none" cap="none" strike="noStrike">
                <a:solidFill>
                  <a:srgbClr val="3F3F3F"/>
                </a:solidFill>
                <a:latin typeface="Trebuchet MS"/>
                <a:ea typeface="Trebuchet MS"/>
                <a:cs typeface="Trebuchet MS"/>
                <a:sym typeface="Trebuchet MS"/>
              </a:rPr>
              <a:t>יודע כל נסתרות </a:t>
            </a:r>
            <a:br>
              <a:rPr b="0" i="0" lang="iw-IL" sz="1665" u="none" cap="none" strike="noStrike">
                <a:solidFill>
                  <a:srgbClr val="3F3F3F"/>
                </a:solidFill>
                <a:latin typeface="Trebuchet MS"/>
                <a:ea typeface="Trebuchet MS"/>
                <a:cs typeface="Trebuchet MS"/>
                <a:sym typeface="Trebuchet MS"/>
              </a:rPr>
            </a:br>
            <a:r>
              <a:rPr b="0" i="0" lang="iw-IL" sz="1665" u="none" cap="none" strike="noStrike">
                <a:solidFill>
                  <a:srgbClr val="3F3F3F"/>
                </a:solidFill>
                <a:latin typeface="Trebuchet MS"/>
                <a:ea typeface="Trebuchet MS"/>
                <a:cs typeface="Trebuchet MS"/>
                <a:sym typeface="Trebuchet MS"/>
              </a:rPr>
              <a:t>כובש עוונות </a:t>
            </a:r>
            <a:br>
              <a:rPr b="0" i="0" lang="iw-IL" sz="1665" u="none" cap="none" strike="noStrike">
                <a:solidFill>
                  <a:srgbClr val="3F3F3F"/>
                </a:solidFill>
                <a:latin typeface="Trebuchet MS"/>
                <a:ea typeface="Trebuchet MS"/>
                <a:cs typeface="Trebuchet MS"/>
                <a:sym typeface="Trebuchet MS"/>
              </a:rPr>
            </a:br>
            <a:r>
              <a:rPr b="0" i="0" lang="iw-IL" sz="1665" u="none" cap="none" strike="noStrike">
                <a:solidFill>
                  <a:srgbClr val="3F3F3F"/>
                </a:solidFill>
                <a:latin typeface="Trebuchet MS"/>
                <a:ea typeface="Trebuchet MS"/>
                <a:cs typeface="Trebuchet MS"/>
                <a:sym typeface="Trebuchet MS"/>
              </a:rPr>
              <a:t>לובש צדקות </a:t>
            </a:r>
            <a:br>
              <a:rPr b="0" i="0" lang="iw-IL" sz="1665" u="none" cap="none" strike="noStrike">
                <a:solidFill>
                  <a:srgbClr val="3F3F3F"/>
                </a:solidFill>
                <a:latin typeface="Trebuchet MS"/>
                <a:ea typeface="Trebuchet MS"/>
                <a:cs typeface="Trebuchet MS"/>
                <a:sym typeface="Trebuchet MS"/>
              </a:rPr>
            </a:br>
            <a:r>
              <a:rPr b="0" i="0" lang="iw-IL" sz="1665" u="none" cap="none" strike="noStrike">
                <a:solidFill>
                  <a:srgbClr val="3F3F3F"/>
                </a:solidFill>
                <a:latin typeface="Trebuchet MS"/>
                <a:ea typeface="Trebuchet MS"/>
                <a:cs typeface="Trebuchet MS"/>
                <a:sym typeface="Trebuchet MS"/>
              </a:rPr>
              <a:t>מלא זכיות </a:t>
            </a:r>
            <a:br>
              <a:rPr b="0" i="0" lang="iw-IL" sz="1665" u="none" cap="none" strike="noStrike">
                <a:solidFill>
                  <a:srgbClr val="3F3F3F"/>
                </a:solidFill>
                <a:latin typeface="Trebuchet MS"/>
                <a:ea typeface="Trebuchet MS"/>
                <a:cs typeface="Trebuchet MS"/>
                <a:sym typeface="Trebuchet MS"/>
              </a:rPr>
            </a:br>
            <a:r>
              <a:rPr b="0" i="0" lang="iw-IL" sz="1665" u="none" cap="none" strike="noStrike">
                <a:solidFill>
                  <a:srgbClr val="3F3F3F"/>
                </a:solidFill>
                <a:latin typeface="Trebuchet MS"/>
                <a:ea typeface="Trebuchet MS"/>
                <a:cs typeface="Trebuchet MS"/>
                <a:sym typeface="Trebuchet MS"/>
              </a:rPr>
              <a:t>נורא תהילות </a:t>
            </a:r>
            <a:br>
              <a:rPr b="0" i="0" lang="iw-IL" sz="1665" u="none" cap="none" strike="noStrike">
                <a:solidFill>
                  <a:srgbClr val="3F3F3F"/>
                </a:solidFill>
                <a:latin typeface="Trebuchet MS"/>
                <a:ea typeface="Trebuchet MS"/>
                <a:cs typeface="Trebuchet MS"/>
                <a:sym typeface="Trebuchet MS"/>
              </a:rPr>
            </a:br>
            <a:r>
              <a:rPr b="0" i="0" lang="iw-IL" sz="1665" u="none" cap="none" strike="noStrike">
                <a:solidFill>
                  <a:srgbClr val="3F3F3F"/>
                </a:solidFill>
                <a:latin typeface="Trebuchet MS"/>
                <a:ea typeface="Trebuchet MS"/>
                <a:cs typeface="Trebuchet MS"/>
                <a:sym typeface="Trebuchet MS"/>
              </a:rPr>
              <a:t>סולח עוונות </a:t>
            </a:r>
            <a:br>
              <a:rPr b="0" i="0" lang="iw-IL" sz="1665" u="none" cap="none" strike="noStrike">
                <a:solidFill>
                  <a:srgbClr val="3F3F3F"/>
                </a:solidFill>
                <a:latin typeface="Trebuchet MS"/>
                <a:ea typeface="Trebuchet MS"/>
                <a:cs typeface="Trebuchet MS"/>
                <a:sym typeface="Trebuchet MS"/>
              </a:rPr>
            </a:br>
            <a:r>
              <a:rPr b="0" i="0" lang="iw-IL" sz="1665" u="none" cap="none" strike="noStrike">
                <a:solidFill>
                  <a:srgbClr val="3F3F3F"/>
                </a:solidFill>
                <a:latin typeface="Trebuchet MS"/>
                <a:ea typeface="Trebuchet MS"/>
                <a:cs typeface="Trebuchet MS"/>
                <a:sym typeface="Trebuchet MS"/>
              </a:rPr>
              <a:t>עונה בעת צרות </a:t>
            </a:r>
            <a:br>
              <a:rPr b="0" i="0" lang="iw-IL" sz="1665" u="none" cap="none" strike="noStrike">
                <a:solidFill>
                  <a:srgbClr val="3F3F3F"/>
                </a:solidFill>
                <a:latin typeface="Trebuchet MS"/>
                <a:ea typeface="Trebuchet MS"/>
                <a:cs typeface="Trebuchet MS"/>
                <a:sym typeface="Trebuchet MS"/>
              </a:rPr>
            </a:br>
            <a:br>
              <a:rPr b="0" i="0" lang="iw-IL" sz="1665" u="none" cap="none" strike="noStrike">
                <a:solidFill>
                  <a:srgbClr val="3F3F3F"/>
                </a:solidFill>
                <a:latin typeface="Trebuchet MS"/>
                <a:ea typeface="Trebuchet MS"/>
                <a:cs typeface="Trebuchet MS"/>
                <a:sym typeface="Trebuchet MS"/>
              </a:rPr>
            </a:br>
            <a:r>
              <a:rPr b="0" i="0" lang="iw-IL" sz="1665" u="none" cap="none" strike="noStrike">
                <a:solidFill>
                  <a:srgbClr val="3F3F3F"/>
                </a:solidFill>
                <a:latin typeface="Trebuchet MS"/>
                <a:ea typeface="Trebuchet MS"/>
                <a:cs typeface="Trebuchet MS"/>
                <a:sym typeface="Trebuchet MS"/>
              </a:rPr>
              <a:t>אדון הסליחות </a:t>
            </a:r>
            <a:br>
              <a:rPr b="0" i="0" lang="iw-IL" sz="1665" u="none" cap="none" strike="noStrike">
                <a:solidFill>
                  <a:srgbClr val="3F3F3F"/>
                </a:solidFill>
                <a:latin typeface="Trebuchet MS"/>
                <a:ea typeface="Trebuchet MS"/>
                <a:cs typeface="Trebuchet MS"/>
                <a:sym typeface="Trebuchet MS"/>
              </a:rPr>
            </a:br>
            <a:r>
              <a:rPr b="0" i="0" lang="iw-IL" sz="1665" u="none" cap="none" strike="noStrike">
                <a:solidFill>
                  <a:srgbClr val="3F3F3F"/>
                </a:solidFill>
                <a:latin typeface="Trebuchet MS"/>
                <a:ea typeface="Trebuchet MS"/>
                <a:cs typeface="Trebuchet MS"/>
                <a:sym typeface="Trebuchet MS"/>
              </a:rPr>
              <a:t>רחם עלינו </a:t>
            </a:r>
            <a:br>
              <a:rPr b="0" i="0" lang="iw-IL" sz="1665" u="none" cap="none" strike="noStrike">
                <a:solidFill>
                  <a:srgbClr val="3F3F3F"/>
                </a:solidFill>
                <a:latin typeface="Trebuchet MS"/>
                <a:ea typeface="Trebuchet MS"/>
                <a:cs typeface="Trebuchet MS"/>
                <a:sym typeface="Trebuchet MS"/>
              </a:rPr>
            </a:br>
            <a:r>
              <a:rPr b="0" i="0" lang="iw-IL" sz="1665" u="none" cap="none" strike="noStrike">
                <a:solidFill>
                  <a:srgbClr val="3F3F3F"/>
                </a:solidFill>
                <a:latin typeface="Trebuchet MS"/>
                <a:ea typeface="Trebuchet MS"/>
                <a:cs typeface="Trebuchet MS"/>
                <a:sym typeface="Trebuchet MS"/>
              </a:rPr>
              <a:t>כן, חטאנו לפניך </a:t>
            </a:r>
            <a:br>
              <a:rPr b="0" i="0" lang="iw-IL" sz="1665" u="none" cap="none" strike="noStrike">
                <a:solidFill>
                  <a:srgbClr val="3F3F3F"/>
                </a:solidFill>
                <a:latin typeface="Trebuchet MS"/>
                <a:ea typeface="Trebuchet MS"/>
                <a:cs typeface="Trebuchet MS"/>
                <a:sym typeface="Trebuchet MS"/>
              </a:rPr>
            </a:br>
            <a:r>
              <a:rPr b="0" i="0" lang="iw-IL" sz="1665" u="none" cap="none" strike="noStrike">
                <a:solidFill>
                  <a:srgbClr val="3F3F3F"/>
                </a:solidFill>
                <a:latin typeface="Trebuchet MS"/>
                <a:ea typeface="Trebuchet MS"/>
                <a:cs typeface="Trebuchet MS"/>
                <a:sym typeface="Trebuchet MS"/>
              </a:rPr>
              <a:t>רחם עלינו </a:t>
            </a:r>
            <a:br>
              <a:rPr b="0" i="0" lang="iw-IL" sz="1665" u="none" cap="none" strike="noStrike">
                <a:solidFill>
                  <a:srgbClr val="3F3F3F"/>
                </a:solidFill>
                <a:latin typeface="Trebuchet MS"/>
                <a:ea typeface="Trebuchet MS"/>
                <a:cs typeface="Trebuchet MS"/>
                <a:sym typeface="Trebuchet MS"/>
              </a:rPr>
            </a:br>
            <a:r>
              <a:rPr b="0" i="0" lang="iw-IL" sz="1665" u="none" cap="none" strike="noStrike">
                <a:solidFill>
                  <a:srgbClr val="3F3F3F"/>
                </a:solidFill>
                <a:latin typeface="Trebuchet MS"/>
                <a:ea typeface="Trebuchet MS"/>
                <a:cs typeface="Trebuchet MS"/>
                <a:sym typeface="Trebuchet MS"/>
              </a:rPr>
              <a:t>באנו לפניך </a:t>
            </a:r>
            <a:br>
              <a:rPr b="0" i="0" lang="iw-IL" sz="1665" u="none" cap="none" strike="noStrike">
                <a:solidFill>
                  <a:srgbClr val="3F3F3F"/>
                </a:solidFill>
                <a:latin typeface="Trebuchet MS"/>
                <a:ea typeface="Trebuchet MS"/>
                <a:cs typeface="Trebuchet MS"/>
                <a:sym typeface="Trebuchet MS"/>
              </a:rPr>
            </a:br>
            <a:r>
              <a:rPr b="0" i="0" lang="iw-IL" sz="1665" u="none" cap="none" strike="noStrike">
                <a:solidFill>
                  <a:srgbClr val="3F3F3F"/>
                </a:solidFill>
                <a:latin typeface="Trebuchet MS"/>
                <a:ea typeface="Trebuchet MS"/>
                <a:cs typeface="Trebuchet MS"/>
                <a:sym typeface="Trebuchet MS"/>
              </a:rPr>
              <a:t>רחם עלינו </a:t>
            </a:r>
            <a:endParaRPr/>
          </a:p>
        </p:txBody>
      </p:sp>
      <p:sp>
        <p:nvSpPr>
          <p:cNvPr id="180" name="Google Shape;180;p23"/>
          <p:cNvSpPr txBox="1"/>
          <p:nvPr/>
        </p:nvSpPr>
        <p:spPr>
          <a:xfrm>
            <a:off x="823784" y="1790336"/>
            <a:ext cx="1822878" cy="3880773"/>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Clr>
                <a:schemeClr val="accent1"/>
              </a:buClr>
              <a:buSzPts val="1440"/>
              <a:buFont typeface="Noto Sans Symbols"/>
              <a:buNone/>
            </a:pPr>
            <a:r>
              <a:rPr b="0" i="0" lang="iw-IL" sz="1800" u="none" cap="none" strike="noStrike">
                <a:solidFill>
                  <a:srgbClr val="3F3F3F"/>
                </a:solidFill>
                <a:latin typeface="Trebuchet MS"/>
                <a:ea typeface="Trebuchet MS"/>
                <a:cs typeface="Trebuchet MS"/>
                <a:sym typeface="Trebuchet MS"/>
              </a:rPr>
              <a:t>פועל ישועות </a:t>
            </a:r>
            <a:br>
              <a:rPr b="0" i="0" lang="iw-IL" sz="1800" u="none" cap="none" strike="noStrike">
                <a:solidFill>
                  <a:srgbClr val="3F3F3F"/>
                </a:solidFill>
                <a:latin typeface="Trebuchet MS"/>
                <a:ea typeface="Trebuchet MS"/>
                <a:cs typeface="Trebuchet MS"/>
                <a:sym typeface="Trebuchet MS"/>
              </a:rPr>
            </a:br>
            <a:r>
              <a:rPr b="0" i="0" lang="iw-IL" sz="1800" u="none" cap="none" strike="noStrike">
                <a:solidFill>
                  <a:srgbClr val="3F3F3F"/>
                </a:solidFill>
                <a:latin typeface="Trebuchet MS"/>
                <a:ea typeface="Trebuchet MS"/>
                <a:cs typeface="Trebuchet MS"/>
                <a:sym typeface="Trebuchet MS"/>
              </a:rPr>
              <a:t>צופה עתידות </a:t>
            </a:r>
            <a:br>
              <a:rPr b="0" i="0" lang="iw-IL" sz="1800" u="none" cap="none" strike="noStrike">
                <a:solidFill>
                  <a:srgbClr val="3F3F3F"/>
                </a:solidFill>
                <a:latin typeface="Trebuchet MS"/>
                <a:ea typeface="Trebuchet MS"/>
                <a:cs typeface="Trebuchet MS"/>
                <a:sym typeface="Trebuchet MS"/>
              </a:rPr>
            </a:br>
            <a:r>
              <a:rPr b="0" i="0" lang="iw-IL" sz="1800" u="none" cap="none" strike="noStrike">
                <a:solidFill>
                  <a:srgbClr val="3F3F3F"/>
                </a:solidFill>
                <a:latin typeface="Trebuchet MS"/>
                <a:ea typeface="Trebuchet MS"/>
                <a:cs typeface="Trebuchet MS"/>
                <a:sym typeface="Trebuchet MS"/>
              </a:rPr>
              <a:t>קורא הדורות </a:t>
            </a:r>
            <a:br>
              <a:rPr b="0" i="0" lang="iw-IL" sz="1800" u="none" cap="none" strike="noStrike">
                <a:solidFill>
                  <a:srgbClr val="3F3F3F"/>
                </a:solidFill>
                <a:latin typeface="Trebuchet MS"/>
                <a:ea typeface="Trebuchet MS"/>
                <a:cs typeface="Trebuchet MS"/>
                <a:sym typeface="Trebuchet MS"/>
              </a:rPr>
            </a:br>
            <a:r>
              <a:rPr b="0" i="0" lang="iw-IL" sz="1800" u="none" cap="none" strike="noStrike">
                <a:solidFill>
                  <a:srgbClr val="3F3F3F"/>
                </a:solidFill>
                <a:latin typeface="Trebuchet MS"/>
                <a:ea typeface="Trebuchet MS"/>
                <a:cs typeface="Trebuchet MS"/>
                <a:sym typeface="Trebuchet MS"/>
              </a:rPr>
              <a:t>רוכב ערבות </a:t>
            </a:r>
            <a:br>
              <a:rPr b="0" i="0" lang="iw-IL" sz="1800" u="none" cap="none" strike="noStrike">
                <a:solidFill>
                  <a:srgbClr val="3F3F3F"/>
                </a:solidFill>
                <a:latin typeface="Trebuchet MS"/>
                <a:ea typeface="Trebuchet MS"/>
                <a:cs typeface="Trebuchet MS"/>
                <a:sym typeface="Trebuchet MS"/>
              </a:rPr>
            </a:br>
            <a:r>
              <a:rPr b="0" i="0" lang="iw-IL" sz="1800" u="none" cap="none" strike="noStrike">
                <a:solidFill>
                  <a:srgbClr val="3F3F3F"/>
                </a:solidFill>
                <a:latin typeface="Trebuchet MS"/>
                <a:ea typeface="Trebuchet MS"/>
                <a:cs typeface="Trebuchet MS"/>
                <a:sym typeface="Trebuchet MS"/>
              </a:rPr>
              <a:t>שומע תפילות </a:t>
            </a:r>
            <a:br>
              <a:rPr b="0" i="0" lang="iw-IL" sz="1800" u="none" cap="none" strike="noStrike">
                <a:solidFill>
                  <a:srgbClr val="3F3F3F"/>
                </a:solidFill>
                <a:latin typeface="Trebuchet MS"/>
                <a:ea typeface="Trebuchet MS"/>
                <a:cs typeface="Trebuchet MS"/>
                <a:sym typeface="Trebuchet MS"/>
              </a:rPr>
            </a:br>
            <a:r>
              <a:rPr b="0" i="0" lang="iw-IL" sz="1800" u="none" cap="none" strike="noStrike">
                <a:solidFill>
                  <a:srgbClr val="3F3F3F"/>
                </a:solidFill>
                <a:latin typeface="Trebuchet MS"/>
                <a:ea typeface="Trebuchet MS"/>
                <a:cs typeface="Trebuchet MS"/>
                <a:sym typeface="Trebuchet MS"/>
              </a:rPr>
              <a:t>תמים דעות </a:t>
            </a:r>
            <a:br>
              <a:rPr b="0" i="0" lang="iw-IL" sz="1800" u="none" cap="none" strike="noStrike">
                <a:solidFill>
                  <a:srgbClr val="3F3F3F"/>
                </a:solidFill>
                <a:latin typeface="Trebuchet MS"/>
                <a:ea typeface="Trebuchet MS"/>
                <a:cs typeface="Trebuchet MS"/>
                <a:sym typeface="Trebuchet MS"/>
              </a:rPr>
            </a:br>
            <a:br>
              <a:rPr b="0" i="0" lang="iw-IL" sz="1800" u="none" cap="none" strike="noStrike">
                <a:solidFill>
                  <a:srgbClr val="3F3F3F"/>
                </a:solidFill>
                <a:latin typeface="Trebuchet MS"/>
                <a:ea typeface="Trebuchet MS"/>
                <a:cs typeface="Trebuchet MS"/>
                <a:sym typeface="Trebuchet MS"/>
              </a:rPr>
            </a:br>
            <a:r>
              <a:rPr b="0" i="0" lang="iw-IL" sz="1800" u="none" cap="none" strike="noStrike">
                <a:solidFill>
                  <a:srgbClr val="3F3F3F"/>
                </a:solidFill>
                <a:latin typeface="Trebuchet MS"/>
                <a:ea typeface="Trebuchet MS"/>
                <a:cs typeface="Trebuchet MS"/>
                <a:sym typeface="Trebuchet MS"/>
              </a:rPr>
              <a:t>אדון הסליחות </a:t>
            </a:r>
            <a:br>
              <a:rPr b="0" i="0" lang="iw-IL" sz="1800" u="none" cap="none" strike="noStrike">
                <a:solidFill>
                  <a:srgbClr val="3F3F3F"/>
                </a:solidFill>
                <a:latin typeface="Trebuchet MS"/>
                <a:ea typeface="Trebuchet MS"/>
                <a:cs typeface="Trebuchet MS"/>
                <a:sym typeface="Trebuchet MS"/>
              </a:rPr>
            </a:br>
            <a:r>
              <a:rPr b="0" i="0" lang="iw-IL" sz="1800" u="none" cap="none" strike="noStrike">
                <a:solidFill>
                  <a:srgbClr val="3F3F3F"/>
                </a:solidFill>
                <a:latin typeface="Trebuchet MS"/>
                <a:ea typeface="Trebuchet MS"/>
                <a:cs typeface="Trebuchet MS"/>
                <a:sym typeface="Trebuchet MS"/>
              </a:rPr>
              <a:t>רחם עלינו </a:t>
            </a:r>
            <a:br>
              <a:rPr b="0" i="0" lang="iw-IL" sz="1800" u="none" cap="none" strike="noStrike">
                <a:solidFill>
                  <a:srgbClr val="3F3F3F"/>
                </a:solidFill>
                <a:latin typeface="Trebuchet MS"/>
                <a:ea typeface="Trebuchet MS"/>
                <a:cs typeface="Trebuchet MS"/>
                <a:sym typeface="Trebuchet MS"/>
              </a:rPr>
            </a:br>
            <a:r>
              <a:rPr b="0" i="0" lang="iw-IL" sz="1800" u="none" cap="none" strike="noStrike">
                <a:solidFill>
                  <a:srgbClr val="3F3F3F"/>
                </a:solidFill>
                <a:latin typeface="Trebuchet MS"/>
                <a:ea typeface="Trebuchet MS"/>
                <a:cs typeface="Trebuchet MS"/>
                <a:sym typeface="Trebuchet MS"/>
              </a:rPr>
              <a:t>כן, חטאנו לפניך </a:t>
            </a:r>
            <a:br>
              <a:rPr b="0" i="0" lang="iw-IL" sz="1800" u="none" cap="none" strike="noStrike">
                <a:solidFill>
                  <a:srgbClr val="3F3F3F"/>
                </a:solidFill>
                <a:latin typeface="Trebuchet MS"/>
                <a:ea typeface="Trebuchet MS"/>
                <a:cs typeface="Trebuchet MS"/>
                <a:sym typeface="Trebuchet MS"/>
              </a:rPr>
            </a:br>
            <a:r>
              <a:rPr b="0" i="0" lang="iw-IL" sz="1800" u="none" cap="none" strike="noStrike">
                <a:solidFill>
                  <a:srgbClr val="3F3F3F"/>
                </a:solidFill>
                <a:latin typeface="Trebuchet MS"/>
                <a:ea typeface="Trebuchet MS"/>
                <a:cs typeface="Trebuchet MS"/>
                <a:sym typeface="Trebuchet MS"/>
              </a:rPr>
              <a:t>רחם עלינו </a:t>
            </a:r>
            <a:br>
              <a:rPr b="0" i="0" lang="iw-IL" sz="1800" u="none" cap="none" strike="noStrike">
                <a:solidFill>
                  <a:srgbClr val="3F3F3F"/>
                </a:solidFill>
                <a:latin typeface="Trebuchet MS"/>
                <a:ea typeface="Trebuchet MS"/>
                <a:cs typeface="Trebuchet MS"/>
                <a:sym typeface="Trebuchet MS"/>
              </a:rPr>
            </a:br>
            <a:r>
              <a:rPr b="0" i="0" lang="iw-IL" sz="1800" u="none" cap="none" strike="noStrike">
                <a:solidFill>
                  <a:srgbClr val="3F3F3F"/>
                </a:solidFill>
                <a:latin typeface="Trebuchet MS"/>
                <a:ea typeface="Trebuchet MS"/>
                <a:cs typeface="Trebuchet MS"/>
                <a:sym typeface="Trebuchet MS"/>
              </a:rPr>
              <a:t>באנו לפניך </a:t>
            </a:r>
            <a:br>
              <a:rPr b="0" i="0" lang="iw-IL" sz="1800" u="none" cap="none" strike="noStrike">
                <a:solidFill>
                  <a:srgbClr val="3F3F3F"/>
                </a:solidFill>
                <a:latin typeface="Trebuchet MS"/>
                <a:ea typeface="Trebuchet MS"/>
                <a:cs typeface="Trebuchet MS"/>
                <a:sym typeface="Trebuchet MS"/>
              </a:rPr>
            </a:br>
            <a:r>
              <a:rPr b="0" i="0" lang="iw-IL" sz="1800" u="none" cap="none" strike="noStrike">
                <a:solidFill>
                  <a:srgbClr val="3F3F3F"/>
                </a:solidFill>
                <a:latin typeface="Trebuchet MS"/>
                <a:ea typeface="Trebuchet MS"/>
                <a:cs typeface="Trebuchet MS"/>
                <a:sym typeface="Trebuchet MS"/>
              </a:rPr>
              <a:t>קבל תפילתנו</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Google Shape;185;p24"/>
          <p:cNvSpPr txBox="1"/>
          <p:nvPr>
            <p:ph type="title"/>
          </p:nvPr>
        </p:nvSpPr>
        <p:spPr>
          <a:xfrm>
            <a:off x="677334" y="399535"/>
            <a:ext cx="8596668" cy="1320800"/>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Clr>
                <a:schemeClr val="accent1"/>
              </a:buClr>
              <a:buSzPts val="3600"/>
              <a:buFont typeface="Trebuchet MS"/>
              <a:buNone/>
            </a:pPr>
            <a:r>
              <a:rPr b="0" i="0" lang="iw-IL" sz="3600" u="none" cap="none" strike="noStrike">
                <a:solidFill>
                  <a:schemeClr val="accent1"/>
                </a:solidFill>
                <a:latin typeface="Trebuchet MS"/>
                <a:ea typeface="Trebuchet MS"/>
                <a:cs typeface="Trebuchet MS"/>
                <a:sym typeface="Trebuchet MS"/>
              </a:rPr>
              <a:t>מראה כהן</a:t>
            </a:r>
            <a:endParaRPr/>
          </a:p>
        </p:txBody>
      </p:sp>
      <p:sp>
        <p:nvSpPr>
          <p:cNvPr id="186" name="Google Shape;186;p24"/>
          <p:cNvSpPr txBox="1"/>
          <p:nvPr>
            <p:ph idx="1" type="body"/>
          </p:nvPr>
        </p:nvSpPr>
        <p:spPr>
          <a:xfrm>
            <a:off x="4732638" y="1270000"/>
            <a:ext cx="4368371" cy="4524416"/>
          </a:xfrm>
          <a:prstGeom prst="rect">
            <a:avLst/>
          </a:prstGeom>
          <a:noFill/>
          <a:ln>
            <a:noFill/>
          </a:ln>
        </p:spPr>
        <p:txBody>
          <a:bodyPr anchorCtr="0" anchor="t" bIns="45700" lIns="91425" spcFirstLastPara="1" rIns="91425" wrap="square" tIns="45700">
            <a:noAutofit/>
          </a:bodyPr>
          <a:lstStyle/>
          <a:p>
            <a:pPr indent="-342900" lvl="0" marL="342900" marR="0" rtl="1" algn="r">
              <a:spcBef>
                <a:spcPts val="0"/>
              </a:spcBef>
              <a:spcAft>
                <a:spcPts val="0"/>
              </a:spcAft>
              <a:buClr>
                <a:schemeClr val="accent1"/>
              </a:buClr>
              <a:buSzPts val="1280"/>
              <a:buFont typeface="Noto Sans Symbols"/>
              <a:buChar char="▶"/>
            </a:pPr>
            <a:r>
              <a:rPr b="1" i="0" lang="iw-IL" sz="1600" u="none" cap="none" strike="noStrike">
                <a:solidFill>
                  <a:srgbClr val="3F3F3F"/>
                </a:solidFill>
                <a:latin typeface="Trebuchet MS"/>
                <a:ea typeface="Trebuchet MS"/>
                <a:cs typeface="Trebuchet MS"/>
                <a:sym typeface="Trebuchet MS"/>
              </a:rPr>
              <a:t>אֱמֶת מַה נֶּהְדָּר הָיָה כֹּהֵן גָּדוֹל</a:t>
            </a:r>
            <a:br>
              <a:rPr b="1" i="0" lang="iw-IL" sz="1600" u="none" cap="none" strike="noStrike">
                <a:solidFill>
                  <a:srgbClr val="3F3F3F"/>
                </a:solidFill>
                <a:latin typeface="Trebuchet MS"/>
                <a:ea typeface="Trebuchet MS"/>
                <a:cs typeface="Trebuchet MS"/>
                <a:sym typeface="Trebuchet MS"/>
              </a:rPr>
            </a:br>
            <a:r>
              <a:rPr b="1" i="0" lang="iw-IL" sz="1600" u="none" cap="none" strike="noStrike">
                <a:solidFill>
                  <a:srgbClr val="3F3F3F"/>
                </a:solidFill>
                <a:latin typeface="Trebuchet MS"/>
                <a:ea typeface="Trebuchet MS"/>
                <a:cs typeface="Trebuchet MS"/>
                <a:sym typeface="Trebuchet MS"/>
              </a:rPr>
              <a:t>בְּצֵאתוֹ מִבֵּית קָדְשֵׁי הַקָּדָשִׁים</a:t>
            </a:r>
            <a:br>
              <a:rPr b="1" i="0" lang="iw-IL" sz="1600" u="none" cap="none" strike="noStrike">
                <a:solidFill>
                  <a:srgbClr val="3F3F3F"/>
                </a:solidFill>
                <a:latin typeface="Trebuchet MS"/>
                <a:ea typeface="Trebuchet MS"/>
                <a:cs typeface="Trebuchet MS"/>
                <a:sym typeface="Trebuchet MS"/>
              </a:rPr>
            </a:br>
            <a:r>
              <a:rPr b="1" i="0" lang="iw-IL" sz="1600" u="none" cap="none" strike="noStrike">
                <a:solidFill>
                  <a:srgbClr val="3F3F3F"/>
                </a:solidFill>
                <a:latin typeface="Trebuchet MS"/>
                <a:ea typeface="Trebuchet MS"/>
                <a:cs typeface="Trebuchet MS"/>
                <a:sym typeface="Trebuchet MS"/>
              </a:rPr>
              <a:t>בְּשָׁלוֹם בְּלִי פֶגַע</a:t>
            </a:r>
            <a:endParaRPr/>
          </a:p>
          <a:p>
            <a:pPr indent="-342900" lvl="0" marL="342900" marR="0" rtl="1" algn="r">
              <a:spcBef>
                <a:spcPts val="1000"/>
              </a:spcBef>
              <a:spcAft>
                <a:spcPts val="0"/>
              </a:spcAft>
              <a:buClr>
                <a:schemeClr val="accent1"/>
              </a:buClr>
              <a:buSzPts val="1280"/>
              <a:buFont typeface="Noto Sans Symbols"/>
              <a:buChar char="▶"/>
            </a:pPr>
            <a:r>
              <a:rPr b="0" i="0" lang="iw-IL" sz="1600" u="none" cap="none" strike="noStrike">
                <a:solidFill>
                  <a:srgbClr val="3F3F3F"/>
                </a:solidFill>
                <a:latin typeface="Trebuchet MS"/>
                <a:ea typeface="Trebuchet MS"/>
                <a:cs typeface="Trebuchet MS"/>
                <a:sym typeface="Trebuchet MS"/>
              </a:rPr>
              <a:t>כְּאֹהֶל הַנִּמְתַּח בְּדָרֵי מַעְלָה מַרְאֵה כֹהֵן</a:t>
            </a:r>
            <a:endParaRPr/>
          </a:p>
          <a:p>
            <a:pPr indent="-342900" lvl="0" marL="342900" marR="0" rtl="1" algn="r">
              <a:spcBef>
                <a:spcPts val="1000"/>
              </a:spcBef>
              <a:spcAft>
                <a:spcPts val="0"/>
              </a:spcAft>
              <a:buClr>
                <a:schemeClr val="accent1"/>
              </a:buClr>
              <a:buSzPts val="1280"/>
              <a:buFont typeface="Noto Sans Symbols"/>
              <a:buChar char="▶"/>
            </a:pPr>
            <a:r>
              <a:rPr b="0" i="0" lang="iw-IL" sz="1600" u="none" cap="none" strike="noStrike">
                <a:solidFill>
                  <a:srgbClr val="3F3F3F"/>
                </a:solidFill>
                <a:latin typeface="Trebuchet MS"/>
                <a:ea typeface="Trebuchet MS"/>
                <a:cs typeface="Trebuchet MS"/>
                <a:sym typeface="Trebuchet MS"/>
              </a:rPr>
              <a:t>כִּבְרָקִים הַיּוֹצְאִים מִזִּיו הַחַיּוֹת מַרְאֵה כֹהֵן</a:t>
            </a:r>
            <a:endParaRPr/>
          </a:p>
          <a:p>
            <a:pPr indent="-342900" lvl="0" marL="342900" marR="0" rtl="1" algn="r">
              <a:spcBef>
                <a:spcPts val="1000"/>
              </a:spcBef>
              <a:spcAft>
                <a:spcPts val="0"/>
              </a:spcAft>
              <a:buClr>
                <a:schemeClr val="accent1"/>
              </a:buClr>
              <a:buSzPts val="1280"/>
              <a:buFont typeface="Noto Sans Symbols"/>
              <a:buChar char="▶"/>
            </a:pPr>
            <a:r>
              <a:rPr b="0" i="0" lang="iw-IL" sz="1600" u="none" cap="none" strike="noStrike">
                <a:solidFill>
                  <a:srgbClr val="3F3F3F"/>
                </a:solidFill>
                <a:latin typeface="Trebuchet MS"/>
                <a:ea typeface="Trebuchet MS"/>
                <a:cs typeface="Trebuchet MS"/>
                <a:sym typeface="Trebuchet MS"/>
              </a:rPr>
              <a:t>כְּגֹדֶל גְּדִילִים בְּאַרְבַּע קְצָווֹת מַרְאֵה כֹהֵן</a:t>
            </a:r>
            <a:endParaRPr/>
          </a:p>
          <a:p>
            <a:pPr indent="-342900" lvl="0" marL="342900" marR="0" rtl="1" algn="r">
              <a:spcBef>
                <a:spcPts val="1000"/>
              </a:spcBef>
              <a:spcAft>
                <a:spcPts val="0"/>
              </a:spcAft>
              <a:buClr>
                <a:schemeClr val="accent1"/>
              </a:buClr>
              <a:buSzPts val="1280"/>
              <a:buFont typeface="Noto Sans Symbols"/>
              <a:buChar char="▶"/>
            </a:pPr>
            <a:r>
              <a:rPr b="0" i="0" lang="iw-IL" sz="1600" u="none" cap="none" strike="noStrike">
                <a:solidFill>
                  <a:srgbClr val="3F3F3F"/>
                </a:solidFill>
                <a:latin typeface="Trebuchet MS"/>
                <a:ea typeface="Trebuchet MS"/>
                <a:cs typeface="Trebuchet MS"/>
                <a:sym typeface="Trebuchet MS"/>
              </a:rPr>
              <a:t>כִּדְמוּת הַקֶּשֶׁת בְּתוֹךְ הֶעָנָן מַרְאֵה כֹהֵן</a:t>
            </a:r>
            <a:endParaRPr/>
          </a:p>
          <a:p>
            <a:pPr indent="-342900" lvl="0" marL="342900" marR="0" rtl="1" algn="r">
              <a:spcBef>
                <a:spcPts val="1000"/>
              </a:spcBef>
              <a:spcAft>
                <a:spcPts val="0"/>
              </a:spcAft>
              <a:buClr>
                <a:schemeClr val="accent1"/>
              </a:buClr>
              <a:buSzPts val="1280"/>
              <a:buFont typeface="Noto Sans Symbols"/>
              <a:buChar char="▶"/>
            </a:pPr>
            <a:r>
              <a:rPr b="0" i="0" lang="iw-IL" sz="1600" u="none" cap="none" strike="noStrike">
                <a:solidFill>
                  <a:srgbClr val="3F3F3F"/>
                </a:solidFill>
                <a:latin typeface="Trebuchet MS"/>
                <a:ea typeface="Trebuchet MS"/>
                <a:cs typeface="Trebuchet MS"/>
                <a:sym typeface="Trebuchet MS"/>
              </a:rPr>
              <a:t>כְּהוֹד אֲשֶׁר הִלְבִּישׁ צוּר לִיצוּרִים מַרְאֵה כֹהֵן</a:t>
            </a:r>
            <a:endParaRPr/>
          </a:p>
          <a:p>
            <a:pPr indent="-342900" lvl="0" marL="342900" marR="0" rtl="1" algn="r">
              <a:spcBef>
                <a:spcPts val="1000"/>
              </a:spcBef>
              <a:spcAft>
                <a:spcPts val="0"/>
              </a:spcAft>
              <a:buClr>
                <a:schemeClr val="accent1"/>
              </a:buClr>
              <a:buSzPts val="1280"/>
              <a:buFont typeface="Noto Sans Symbols"/>
              <a:buChar char="▶"/>
            </a:pPr>
            <a:r>
              <a:rPr b="0" i="0" lang="iw-IL" sz="1600" u="none" cap="none" strike="noStrike">
                <a:solidFill>
                  <a:srgbClr val="3F3F3F"/>
                </a:solidFill>
                <a:latin typeface="Trebuchet MS"/>
                <a:ea typeface="Trebuchet MS"/>
                <a:cs typeface="Trebuchet MS"/>
                <a:sym typeface="Trebuchet MS"/>
              </a:rPr>
              <a:t>כְּוֶרֶד הַנָּתוּן בְּתוֹךְ גִּנַּת חֶמֶד מַרְאֵה כֹהֵן</a:t>
            </a:r>
            <a:endParaRPr/>
          </a:p>
          <a:p>
            <a:pPr indent="-342900" lvl="0" marL="342900" marR="0" rtl="1" algn="r">
              <a:spcBef>
                <a:spcPts val="1000"/>
              </a:spcBef>
              <a:spcAft>
                <a:spcPts val="0"/>
              </a:spcAft>
              <a:buClr>
                <a:schemeClr val="accent1"/>
              </a:buClr>
              <a:buSzPts val="1280"/>
              <a:buFont typeface="Noto Sans Symbols"/>
              <a:buChar char="▶"/>
            </a:pPr>
            <a:r>
              <a:rPr b="0" i="0" lang="iw-IL" sz="1600" u="none" cap="none" strike="noStrike">
                <a:solidFill>
                  <a:srgbClr val="3F3F3F"/>
                </a:solidFill>
                <a:latin typeface="Trebuchet MS"/>
                <a:ea typeface="Trebuchet MS"/>
                <a:cs typeface="Trebuchet MS"/>
                <a:sym typeface="Trebuchet MS"/>
              </a:rPr>
              <a:t>כְּזֵר הַנָּתוּן עַל מֵצַח מֶלֶךְ מַרְאֵה כֹהֵן</a:t>
            </a:r>
            <a:endParaRPr/>
          </a:p>
          <a:p>
            <a:pPr indent="-342900" lvl="0" marL="342900" marR="0" rtl="1" algn="r">
              <a:spcBef>
                <a:spcPts val="1000"/>
              </a:spcBef>
              <a:spcAft>
                <a:spcPts val="0"/>
              </a:spcAft>
              <a:buClr>
                <a:schemeClr val="accent1"/>
              </a:buClr>
              <a:buSzPts val="1280"/>
              <a:buFont typeface="Noto Sans Symbols"/>
              <a:buChar char="▶"/>
            </a:pPr>
            <a:r>
              <a:rPr b="0" i="0" lang="iw-IL" sz="1600" u="none" cap="none" strike="noStrike">
                <a:solidFill>
                  <a:srgbClr val="3F3F3F"/>
                </a:solidFill>
                <a:latin typeface="Trebuchet MS"/>
                <a:ea typeface="Trebuchet MS"/>
                <a:cs typeface="Trebuchet MS"/>
                <a:sym typeface="Trebuchet MS"/>
              </a:rPr>
              <a:t>כְּחֶסֶד הַנִּתָּן עַל פְּנֵי חָתָן מַרְאֵה כֹהֵן</a:t>
            </a:r>
            <a:endParaRPr/>
          </a:p>
          <a:p>
            <a:pPr indent="-342900" lvl="0" marL="342900" marR="0" rtl="1" algn="r">
              <a:spcBef>
                <a:spcPts val="1000"/>
              </a:spcBef>
              <a:spcAft>
                <a:spcPts val="0"/>
              </a:spcAft>
              <a:buClr>
                <a:schemeClr val="accent1"/>
              </a:buClr>
              <a:buSzPts val="1280"/>
              <a:buFont typeface="Noto Sans Symbols"/>
              <a:buChar char="▶"/>
            </a:pPr>
            <a:r>
              <a:rPr b="0" i="0" lang="iw-IL" sz="1600" u="none" cap="none" strike="noStrike">
                <a:solidFill>
                  <a:srgbClr val="3F3F3F"/>
                </a:solidFill>
                <a:latin typeface="Trebuchet MS"/>
                <a:ea typeface="Trebuchet MS"/>
                <a:cs typeface="Trebuchet MS"/>
                <a:sym typeface="Trebuchet MS"/>
              </a:rPr>
              <a:t>כְּטֹהַר הַנָּתוּן בְּצָנִיף טָהוֹר מַרְאֵה כֹהֵן</a:t>
            </a:r>
            <a:endParaRPr/>
          </a:p>
          <a:p>
            <a:pPr indent="-342900" lvl="0" marL="342900" marR="0" rtl="1" algn="r">
              <a:spcBef>
                <a:spcPts val="1000"/>
              </a:spcBef>
              <a:spcAft>
                <a:spcPts val="0"/>
              </a:spcAft>
              <a:buClr>
                <a:schemeClr val="accent1"/>
              </a:buClr>
              <a:buSzPts val="1280"/>
              <a:buFont typeface="Noto Sans Symbols"/>
              <a:buChar char="▶"/>
            </a:pPr>
            <a:r>
              <a:rPr b="0" i="0" lang="iw-IL" sz="1600" u="none" cap="none" strike="noStrike">
                <a:solidFill>
                  <a:srgbClr val="3F3F3F"/>
                </a:solidFill>
                <a:latin typeface="Trebuchet MS"/>
                <a:ea typeface="Trebuchet MS"/>
                <a:cs typeface="Trebuchet MS"/>
                <a:sym typeface="Trebuchet MS"/>
              </a:rPr>
              <a:t>כְּיוֹשֵׁב בְּסֵתֶר לְחַלּוֹת פְּנֵי מֶלֶךְ מַרְאֵה כֹהֵן</a:t>
            </a:r>
            <a:endParaRPr/>
          </a:p>
          <a:p>
            <a:pPr indent="-342900" lvl="0" marL="342900" marR="0" rtl="1" algn="r">
              <a:spcBef>
                <a:spcPts val="1000"/>
              </a:spcBef>
              <a:spcAft>
                <a:spcPts val="0"/>
              </a:spcAft>
              <a:buClr>
                <a:schemeClr val="accent1"/>
              </a:buClr>
              <a:buSzPts val="1280"/>
              <a:buFont typeface="Noto Sans Symbols"/>
              <a:buChar char="▶"/>
            </a:pPr>
            <a:r>
              <a:rPr b="0" i="0" lang="iw-IL" sz="1600" u="none" cap="none" strike="noStrike">
                <a:solidFill>
                  <a:srgbClr val="3F3F3F"/>
                </a:solidFill>
                <a:latin typeface="Trebuchet MS"/>
                <a:ea typeface="Trebuchet MS"/>
                <a:cs typeface="Trebuchet MS"/>
                <a:sym typeface="Trebuchet MS"/>
              </a:rPr>
              <a:t>כְּכוֹכַב הַנֹּגַהּ בִּגְבוּל מִזְרָח מַרְאֵה כֹהֵן</a:t>
            </a:r>
            <a:endParaRPr/>
          </a:p>
          <a:p>
            <a:pPr indent="-342900" lvl="0" marL="342900" marR="0" rtl="1" algn="r">
              <a:spcBef>
                <a:spcPts val="1000"/>
              </a:spcBef>
              <a:spcAft>
                <a:spcPts val="0"/>
              </a:spcAft>
              <a:buClr>
                <a:schemeClr val="accent1"/>
              </a:buClr>
              <a:buSzPts val="1280"/>
              <a:buFont typeface="Noto Sans Symbols"/>
              <a:buChar char="▶"/>
            </a:pPr>
            <a:r>
              <a:rPr b="0" i="0" lang="iw-IL" sz="1600" u="none" cap="none" strike="noStrike">
                <a:solidFill>
                  <a:srgbClr val="3F3F3F"/>
                </a:solidFill>
                <a:latin typeface="Trebuchet MS"/>
                <a:ea typeface="Trebuchet MS"/>
                <a:cs typeface="Trebuchet MS"/>
                <a:sym typeface="Trebuchet MS"/>
              </a:rPr>
              <a:t>כִּלְבוּשׁ מְעִיל וּכְשִׁרְיַן צְדָקָה מַרְאֵה כֹהֵן</a:t>
            </a:r>
            <a:endParaRPr/>
          </a:p>
          <a:p>
            <a:pPr indent="-261620" lvl="0" marL="342900" marR="0" rtl="1" algn="r">
              <a:spcBef>
                <a:spcPts val="1000"/>
              </a:spcBef>
              <a:spcAft>
                <a:spcPts val="0"/>
              </a:spcAft>
              <a:buClr>
                <a:schemeClr val="accent1"/>
              </a:buClr>
              <a:buSzPts val="1280"/>
              <a:buFont typeface="Noto Sans Symbols"/>
              <a:buNone/>
            </a:pPr>
            <a:r>
              <a:t/>
            </a:r>
            <a:endParaRPr b="0" i="0" sz="1600" u="none" cap="none" strike="noStrike">
              <a:solidFill>
                <a:srgbClr val="3F3F3F"/>
              </a:solidFill>
              <a:latin typeface="Trebuchet MS"/>
              <a:ea typeface="Trebuchet MS"/>
              <a:cs typeface="Trebuchet MS"/>
              <a:sym typeface="Trebuchet MS"/>
            </a:endParaRPr>
          </a:p>
        </p:txBody>
      </p:sp>
      <p:sp>
        <p:nvSpPr>
          <p:cNvPr id="187" name="Google Shape;187;p24"/>
          <p:cNvSpPr txBox="1"/>
          <p:nvPr/>
        </p:nvSpPr>
        <p:spPr>
          <a:xfrm>
            <a:off x="516696" y="1270000"/>
            <a:ext cx="4215942" cy="4499703"/>
          </a:xfrm>
          <a:prstGeom prst="rect">
            <a:avLst/>
          </a:prstGeom>
          <a:noFill/>
          <a:ln>
            <a:noFill/>
          </a:ln>
        </p:spPr>
        <p:txBody>
          <a:bodyPr anchorCtr="0" anchor="t" bIns="45700" lIns="91425" spcFirstLastPara="1" rIns="91425" wrap="square" tIns="45700">
            <a:noAutofit/>
          </a:bodyPr>
          <a:lstStyle/>
          <a:p>
            <a:pPr indent="-342900" lvl="0" marL="342900" marR="0" rtl="1" algn="r">
              <a:spcBef>
                <a:spcPts val="0"/>
              </a:spcBef>
              <a:spcAft>
                <a:spcPts val="0"/>
              </a:spcAft>
              <a:buClr>
                <a:schemeClr val="accent1"/>
              </a:buClr>
              <a:buSzPts val="1280"/>
              <a:buFont typeface="Noto Sans Symbols"/>
              <a:buChar char="▶"/>
            </a:pPr>
            <a:r>
              <a:rPr b="0" i="0" lang="iw-IL" sz="1600" u="none" cap="none" strike="noStrike">
                <a:solidFill>
                  <a:srgbClr val="3F3F3F"/>
                </a:solidFill>
                <a:latin typeface="Trebuchet MS"/>
                <a:ea typeface="Trebuchet MS"/>
                <a:cs typeface="Trebuchet MS"/>
                <a:sym typeface="Trebuchet MS"/>
              </a:rPr>
              <a:t>כְּמַלְאָךְ הַנִּצָּב עַל רֹאשׁ דֶּרֶךְ מַרְאֵה כֹהֵן</a:t>
            </a:r>
            <a:endParaRPr/>
          </a:p>
          <a:p>
            <a:pPr indent="-342900" lvl="0" marL="342900" marR="0" rtl="1" algn="r">
              <a:spcBef>
                <a:spcPts val="1000"/>
              </a:spcBef>
              <a:spcAft>
                <a:spcPts val="0"/>
              </a:spcAft>
              <a:buClr>
                <a:schemeClr val="accent1"/>
              </a:buClr>
              <a:buSzPts val="1280"/>
              <a:buFont typeface="Noto Sans Symbols"/>
              <a:buChar char="▶"/>
            </a:pPr>
            <a:r>
              <a:rPr b="0" i="0" lang="iw-IL" sz="1600" u="none" cap="none" strike="noStrike">
                <a:solidFill>
                  <a:srgbClr val="3F3F3F"/>
                </a:solidFill>
                <a:latin typeface="Trebuchet MS"/>
                <a:ea typeface="Trebuchet MS"/>
                <a:cs typeface="Trebuchet MS"/>
                <a:sym typeface="Trebuchet MS"/>
              </a:rPr>
              <a:t>כְּנֵר הַמֵּצִיץ מִבֵּין הַחַלּוֹנוֹת מַרְאֵה כֹהֵן</a:t>
            </a:r>
            <a:endParaRPr/>
          </a:p>
          <a:p>
            <a:pPr indent="-342900" lvl="0" marL="342900" marR="0" rtl="1" algn="r">
              <a:spcBef>
                <a:spcPts val="1000"/>
              </a:spcBef>
              <a:spcAft>
                <a:spcPts val="0"/>
              </a:spcAft>
              <a:buClr>
                <a:schemeClr val="accent1"/>
              </a:buClr>
              <a:buSzPts val="1280"/>
              <a:buFont typeface="Noto Sans Symbols"/>
              <a:buChar char="▶"/>
            </a:pPr>
            <a:r>
              <a:rPr b="0" i="0" lang="iw-IL" sz="1600" u="none" cap="none" strike="noStrike">
                <a:solidFill>
                  <a:srgbClr val="3F3F3F"/>
                </a:solidFill>
                <a:latin typeface="Trebuchet MS"/>
                <a:ea typeface="Trebuchet MS"/>
                <a:cs typeface="Trebuchet MS"/>
                <a:sym typeface="Trebuchet MS"/>
              </a:rPr>
              <a:t>כְּשָׂרֵי צְבָאוֹת בְּרֹאשׁ עַם קֹדֶשׁ מַרְאֵה כֹהֵן</a:t>
            </a:r>
            <a:endParaRPr/>
          </a:p>
          <a:p>
            <a:pPr indent="-342900" lvl="0" marL="342900" marR="0" rtl="1" algn="r">
              <a:spcBef>
                <a:spcPts val="1000"/>
              </a:spcBef>
              <a:spcAft>
                <a:spcPts val="0"/>
              </a:spcAft>
              <a:buClr>
                <a:schemeClr val="accent1"/>
              </a:buClr>
              <a:buSzPts val="1280"/>
              <a:buFont typeface="Noto Sans Symbols"/>
              <a:buChar char="▶"/>
            </a:pPr>
            <a:r>
              <a:rPr b="0" i="0" lang="iw-IL" sz="1600" u="none" cap="none" strike="noStrike">
                <a:solidFill>
                  <a:srgbClr val="3F3F3F"/>
                </a:solidFill>
                <a:latin typeface="Trebuchet MS"/>
                <a:ea typeface="Trebuchet MS"/>
                <a:cs typeface="Trebuchet MS"/>
                <a:sym typeface="Trebuchet MS"/>
              </a:rPr>
              <a:t>כְּעֹז אֲשֶׁר הִלְבִּישׁ טָהוֹר לַמִּטַּהֵר מַרְאֵה כֹהֵן</a:t>
            </a:r>
            <a:endParaRPr/>
          </a:p>
          <a:p>
            <a:pPr indent="-342900" lvl="0" marL="342900" marR="0" rtl="1" algn="r">
              <a:spcBef>
                <a:spcPts val="1000"/>
              </a:spcBef>
              <a:spcAft>
                <a:spcPts val="0"/>
              </a:spcAft>
              <a:buClr>
                <a:schemeClr val="accent1"/>
              </a:buClr>
              <a:buSzPts val="1280"/>
              <a:buFont typeface="Noto Sans Symbols"/>
              <a:buChar char="▶"/>
            </a:pPr>
            <a:r>
              <a:rPr b="0" i="0" lang="iw-IL" sz="1600" u="none" cap="none" strike="noStrike">
                <a:solidFill>
                  <a:srgbClr val="3F3F3F"/>
                </a:solidFill>
                <a:latin typeface="Trebuchet MS"/>
                <a:ea typeface="Trebuchet MS"/>
                <a:cs typeface="Trebuchet MS"/>
                <a:sym typeface="Trebuchet MS"/>
              </a:rPr>
              <a:t>כְּפַעֲמוֹנֵי זָהָב בְּשׁוּלֵי הַמְּעִיל מַרְאֵה כֹהֵן</a:t>
            </a:r>
            <a:endParaRPr/>
          </a:p>
          <a:p>
            <a:pPr indent="-342900" lvl="0" marL="342900" marR="0" rtl="1" algn="r">
              <a:spcBef>
                <a:spcPts val="1000"/>
              </a:spcBef>
              <a:spcAft>
                <a:spcPts val="0"/>
              </a:spcAft>
              <a:buClr>
                <a:schemeClr val="accent1"/>
              </a:buClr>
              <a:buSzPts val="1280"/>
              <a:buFont typeface="Noto Sans Symbols"/>
              <a:buChar char="▶"/>
            </a:pPr>
            <a:r>
              <a:rPr b="0" i="0" lang="iw-IL" sz="1600" u="none" cap="none" strike="noStrike">
                <a:solidFill>
                  <a:srgbClr val="3F3F3F"/>
                </a:solidFill>
                <a:latin typeface="Trebuchet MS"/>
                <a:ea typeface="Trebuchet MS"/>
                <a:cs typeface="Trebuchet MS"/>
                <a:sym typeface="Trebuchet MS"/>
              </a:rPr>
              <a:t>כְּצוּרַת הַבַּיִת וּפָרֹכֶת הָעֵדוּת מַרְאֵה כֹהֵן</a:t>
            </a:r>
            <a:endParaRPr/>
          </a:p>
          <a:p>
            <a:pPr indent="-342900" lvl="0" marL="342900" marR="0" rtl="1" algn="r">
              <a:spcBef>
                <a:spcPts val="1000"/>
              </a:spcBef>
              <a:spcAft>
                <a:spcPts val="0"/>
              </a:spcAft>
              <a:buClr>
                <a:schemeClr val="accent1"/>
              </a:buClr>
              <a:buSzPts val="1280"/>
              <a:buFont typeface="Noto Sans Symbols"/>
              <a:buChar char="▶"/>
            </a:pPr>
            <a:r>
              <a:rPr b="0" i="0" lang="iw-IL" sz="1600" u="none" cap="none" strike="noStrike">
                <a:solidFill>
                  <a:srgbClr val="3F3F3F"/>
                </a:solidFill>
                <a:latin typeface="Trebuchet MS"/>
                <a:ea typeface="Trebuchet MS"/>
                <a:cs typeface="Trebuchet MS"/>
                <a:sym typeface="Trebuchet MS"/>
              </a:rPr>
              <a:t>כִּקְהִלָּה מְכֻסָּה תְּכֵלֶת וְאַרְגָּמָן מַרְאֵה כֹהֵן</a:t>
            </a:r>
            <a:endParaRPr/>
          </a:p>
          <a:p>
            <a:pPr indent="-342900" lvl="0" marL="342900" marR="0" rtl="1" algn="r">
              <a:spcBef>
                <a:spcPts val="1000"/>
              </a:spcBef>
              <a:spcAft>
                <a:spcPts val="0"/>
              </a:spcAft>
              <a:buClr>
                <a:schemeClr val="accent1"/>
              </a:buClr>
              <a:buSzPts val="1280"/>
              <a:buFont typeface="Noto Sans Symbols"/>
              <a:buChar char="▶"/>
            </a:pPr>
            <a:r>
              <a:rPr b="0" i="0" lang="iw-IL" sz="1600" u="none" cap="none" strike="noStrike">
                <a:solidFill>
                  <a:srgbClr val="3F3F3F"/>
                </a:solidFill>
                <a:latin typeface="Trebuchet MS"/>
                <a:ea typeface="Trebuchet MS"/>
                <a:cs typeface="Trebuchet MS"/>
                <a:sym typeface="Trebuchet MS"/>
              </a:rPr>
              <a:t>כְּרוֹאֵי זְרִיחַת שֶׁמֶשׁ עַל הָאָרֶץ מַרְאֵה כֹהֵן</a:t>
            </a:r>
            <a:endParaRPr/>
          </a:p>
          <a:p>
            <a:pPr indent="-342900" lvl="0" marL="342900" marR="0" rtl="1" algn="r">
              <a:spcBef>
                <a:spcPts val="1000"/>
              </a:spcBef>
              <a:spcAft>
                <a:spcPts val="0"/>
              </a:spcAft>
              <a:buClr>
                <a:schemeClr val="accent1"/>
              </a:buClr>
              <a:buSzPts val="1280"/>
              <a:buFont typeface="Noto Sans Symbols"/>
              <a:buChar char="▶"/>
            </a:pPr>
            <a:r>
              <a:rPr b="0" i="0" lang="iw-IL" sz="1600" u="none" cap="none" strike="noStrike">
                <a:solidFill>
                  <a:srgbClr val="3F3F3F"/>
                </a:solidFill>
                <a:latin typeface="Trebuchet MS"/>
                <a:ea typeface="Trebuchet MS"/>
                <a:cs typeface="Trebuchet MS"/>
                <a:sym typeface="Trebuchet MS"/>
              </a:rPr>
              <a:t>כְּשׁוֹשַׁנַּת גַּן בֵּין הַחוֹחִים מַרְאֵה כֹהֵן</a:t>
            </a:r>
            <a:endParaRPr/>
          </a:p>
          <a:p>
            <a:pPr indent="-342900" lvl="0" marL="342900" marR="0" rtl="1" algn="r">
              <a:spcBef>
                <a:spcPts val="1000"/>
              </a:spcBef>
              <a:spcAft>
                <a:spcPts val="0"/>
              </a:spcAft>
              <a:buClr>
                <a:schemeClr val="accent1"/>
              </a:buClr>
              <a:buSzPts val="1280"/>
              <a:buFont typeface="Noto Sans Symbols"/>
              <a:buChar char="▶"/>
            </a:pPr>
            <a:r>
              <a:rPr b="0" i="0" lang="iw-IL" sz="1600" u="none" cap="none" strike="noStrike">
                <a:solidFill>
                  <a:srgbClr val="3F3F3F"/>
                </a:solidFill>
                <a:latin typeface="Trebuchet MS"/>
                <a:ea typeface="Trebuchet MS"/>
                <a:cs typeface="Trebuchet MS"/>
                <a:sym typeface="Trebuchet MS"/>
              </a:rPr>
              <a:t>כְּתַבְנִית כְּסִיל וְכִימָה מִתֵּימָן מַרְאֵה כֹהֵן</a:t>
            </a:r>
            <a:endParaRPr/>
          </a:p>
          <a:p>
            <a:pPr indent="-342900" lvl="0" marL="342900" marR="0" rtl="1" algn="r">
              <a:spcBef>
                <a:spcPts val="1000"/>
              </a:spcBef>
              <a:spcAft>
                <a:spcPts val="0"/>
              </a:spcAft>
              <a:buClr>
                <a:schemeClr val="accent1"/>
              </a:buClr>
              <a:buSzPts val="1280"/>
              <a:buFont typeface="Noto Sans Symbols"/>
              <a:buChar char="▶"/>
            </a:pPr>
            <a:r>
              <a:rPr b="0" i="0" lang="iw-IL" sz="1600" u="none" cap="none" strike="noStrike">
                <a:solidFill>
                  <a:srgbClr val="3F3F3F"/>
                </a:solidFill>
                <a:latin typeface="Trebuchet MS"/>
                <a:ea typeface="Trebuchet MS"/>
                <a:cs typeface="Trebuchet MS"/>
                <a:sym typeface="Trebuchet MS"/>
              </a:rPr>
              <a:t>כֹּל אֵלֶה בִּהִיוֹת הַהֵיכָל עַל יְסוֹדוֹתָיו</a:t>
            </a:r>
            <a:endParaRPr/>
          </a:p>
          <a:p>
            <a:pPr indent="-342900" lvl="0" marL="342900" marR="0" rtl="1" algn="r">
              <a:spcBef>
                <a:spcPts val="1000"/>
              </a:spcBef>
              <a:spcAft>
                <a:spcPts val="0"/>
              </a:spcAft>
              <a:buClr>
                <a:schemeClr val="accent1"/>
              </a:buClr>
              <a:buSzPts val="1280"/>
              <a:buFont typeface="Noto Sans Symbols"/>
              <a:buChar char="▶"/>
            </a:pPr>
            <a:r>
              <a:rPr b="0" i="0" lang="iw-IL" sz="1600" u="none" cap="none" strike="noStrike">
                <a:solidFill>
                  <a:srgbClr val="3F3F3F"/>
                </a:solidFill>
                <a:latin typeface="Trebuchet MS"/>
                <a:ea typeface="Trebuchet MS"/>
                <a:cs typeface="Trebuchet MS"/>
                <a:sym typeface="Trebuchet MS"/>
              </a:rPr>
              <a:t>וּמִקְדַּשׁ הַקֹּדֶשׁ עַל מְכוֹנוֹתָיו</a:t>
            </a:r>
            <a:br>
              <a:rPr b="0" i="0" lang="iw-IL" sz="1600" u="none" cap="none" strike="noStrike">
                <a:solidFill>
                  <a:srgbClr val="3F3F3F"/>
                </a:solidFill>
                <a:latin typeface="Trebuchet MS"/>
                <a:ea typeface="Trebuchet MS"/>
                <a:cs typeface="Trebuchet MS"/>
                <a:sym typeface="Trebuchet MS"/>
              </a:rPr>
            </a:br>
            <a:r>
              <a:rPr b="0" i="0" lang="iw-IL" sz="1600" u="none" cap="none" strike="noStrike">
                <a:solidFill>
                  <a:srgbClr val="3F3F3F"/>
                </a:solidFill>
                <a:latin typeface="Trebuchet MS"/>
                <a:ea typeface="Trebuchet MS"/>
                <a:cs typeface="Trebuchet MS"/>
                <a:sym typeface="Trebuchet MS"/>
              </a:rPr>
              <a:t>וְכֹהֵן גָּדוֹל עוֹמֵד וּמְשָׁרֵת</a:t>
            </a:r>
            <a:br>
              <a:rPr b="0" i="0" lang="iw-IL" sz="1600" u="none" cap="none" strike="noStrike">
                <a:solidFill>
                  <a:srgbClr val="3F3F3F"/>
                </a:solidFill>
                <a:latin typeface="Trebuchet MS"/>
                <a:ea typeface="Trebuchet MS"/>
                <a:cs typeface="Trebuchet MS"/>
                <a:sym typeface="Trebuchet MS"/>
              </a:rPr>
            </a:br>
            <a:r>
              <a:rPr b="0" i="0" lang="iw-IL" sz="1600" u="none" cap="none" strike="noStrike">
                <a:solidFill>
                  <a:srgbClr val="3F3F3F"/>
                </a:solidFill>
                <a:latin typeface="Trebuchet MS"/>
                <a:ea typeface="Trebuchet MS"/>
                <a:cs typeface="Trebuchet MS"/>
                <a:sym typeface="Trebuchet MS"/>
              </a:rPr>
              <a:t>דּוֹרוֹ רָאוּ וְשָׂמָחוּ</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Google Shape;192;p2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Clr>
                <a:schemeClr val="accent1"/>
              </a:buClr>
              <a:buSzPts val="3600"/>
              <a:buFont typeface="Trebuchet MS"/>
              <a:buNone/>
            </a:pPr>
            <a:r>
              <a:rPr b="0" i="0" lang="iw-IL" sz="3600" u="none" cap="none" strike="noStrike">
                <a:solidFill>
                  <a:schemeClr val="accent1"/>
                </a:solidFill>
                <a:latin typeface="Trebuchet MS"/>
                <a:ea typeface="Trebuchet MS"/>
                <a:cs typeface="Trebuchet MS"/>
                <a:sym typeface="Trebuchet MS"/>
              </a:rPr>
              <a:t>אוחילה לאל</a:t>
            </a:r>
            <a:endParaRPr/>
          </a:p>
        </p:txBody>
      </p:sp>
      <p:graphicFrame>
        <p:nvGraphicFramePr>
          <p:cNvPr id="193" name="Google Shape;193;p25"/>
          <p:cNvGraphicFramePr/>
          <p:nvPr/>
        </p:nvGraphicFramePr>
        <p:xfrm>
          <a:off x="677334" y="1930400"/>
          <a:ext cx="3000000" cy="3000000"/>
        </p:xfrm>
        <a:graphic>
          <a:graphicData uri="http://schemas.openxmlformats.org/drawingml/2006/table">
            <a:tbl>
              <a:tblPr>
                <a:noFill/>
                <a:tableStyleId>{7BDCB52B-418B-402B-ADCF-72B26D943028}</a:tableStyleId>
              </a:tblPr>
              <a:tblGrid>
                <a:gridCol w="8596300"/>
              </a:tblGrid>
              <a:tr h="254000">
                <a:tc>
                  <a:txBody>
                    <a:bodyPr>
                      <a:noAutofit/>
                    </a:bodyPr>
                    <a:lstStyle/>
                    <a:p>
                      <a:pPr indent="0" lvl="0" marL="0" marR="0" rtl="1" algn="ctr">
                        <a:spcBef>
                          <a:spcPts val="0"/>
                        </a:spcBef>
                        <a:spcAft>
                          <a:spcPts val="0"/>
                        </a:spcAft>
                        <a:buNone/>
                      </a:pPr>
                      <a:r>
                        <a:rPr lang="iw-IL" sz="2000" u="none" cap="none" strike="noStrike">
                          <a:latin typeface="Arial"/>
                          <a:ea typeface="Arial"/>
                          <a:cs typeface="Arial"/>
                          <a:sym typeface="Arial"/>
                        </a:rPr>
                        <a:t>אוחילה לאל</a:t>
                      </a:r>
                      <a:endParaRPr/>
                    </a:p>
                  </a:txBody>
                  <a:tcPr marT="0" marB="0" marR="0" marL="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r h="254000">
                <a:tc>
                  <a:txBody>
                    <a:bodyPr>
                      <a:noAutofit/>
                    </a:bodyPr>
                    <a:lstStyle/>
                    <a:p>
                      <a:pPr indent="0" lvl="0" marL="0" marR="0" rtl="1" algn="ctr">
                        <a:spcBef>
                          <a:spcPts val="0"/>
                        </a:spcBef>
                        <a:spcAft>
                          <a:spcPts val="0"/>
                        </a:spcAft>
                        <a:buNone/>
                      </a:pPr>
                      <a:r>
                        <a:rPr lang="iw-IL" sz="2000" u="none" cap="none" strike="noStrike">
                          <a:latin typeface="Arial"/>
                          <a:ea typeface="Arial"/>
                          <a:cs typeface="Arial"/>
                          <a:sym typeface="Arial"/>
                        </a:rPr>
                        <a:t>אחלה פניו</a:t>
                      </a:r>
                      <a:endParaRPr/>
                    </a:p>
                  </a:txBody>
                  <a:tcPr marT="0" marB="0" marR="0" marL="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r h="254000">
                <a:tc>
                  <a:txBody>
                    <a:bodyPr>
                      <a:noAutofit/>
                    </a:bodyPr>
                    <a:lstStyle/>
                    <a:p>
                      <a:pPr indent="0" lvl="0" marL="0" marR="0" rtl="1" algn="ctr">
                        <a:spcBef>
                          <a:spcPts val="0"/>
                        </a:spcBef>
                        <a:spcAft>
                          <a:spcPts val="0"/>
                        </a:spcAft>
                        <a:buNone/>
                      </a:pPr>
                      <a:r>
                        <a:rPr lang="iw-IL" sz="2000" u="none" cap="none" strike="noStrike">
                          <a:latin typeface="Arial"/>
                          <a:ea typeface="Arial"/>
                          <a:cs typeface="Arial"/>
                          <a:sym typeface="Arial"/>
                        </a:rPr>
                        <a:t>אשאלה ממנו</a:t>
                      </a:r>
                      <a:endParaRPr/>
                    </a:p>
                  </a:txBody>
                  <a:tcPr marT="0" marB="0" marR="0" marL="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r h="254000">
                <a:tc>
                  <a:txBody>
                    <a:bodyPr>
                      <a:noAutofit/>
                    </a:bodyPr>
                    <a:lstStyle/>
                    <a:p>
                      <a:pPr indent="0" lvl="0" marL="0" marR="0" rtl="1" algn="ctr">
                        <a:spcBef>
                          <a:spcPts val="0"/>
                        </a:spcBef>
                        <a:spcAft>
                          <a:spcPts val="0"/>
                        </a:spcAft>
                        <a:buNone/>
                      </a:pPr>
                      <a:r>
                        <a:rPr lang="iw-IL" sz="2000" u="none" cap="none" strike="noStrike">
                          <a:latin typeface="Arial"/>
                          <a:ea typeface="Arial"/>
                          <a:cs typeface="Arial"/>
                          <a:sym typeface="Arial"/>
                        </a:rPr>
                        <a:t>מענה לשון</a:t>
                      </a:r>
                      <a:endParaRPr/>
                    </a:p>
                  </a:txBody>
                  <a:tcPr marT="0" marB="0" marR="0" marL="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r h="254000">
                <a:tc>
                  <a:txBody>
                    <a:bodyPr>
                      <a:noAutofit/>
                    </a:bodyPr>
                    <a:lstStyle/>
                    <a:p>
                      <a:pPr indent="0" lvl="0" marL="0" marR="0" rtl="1" algn="ctr">
                        <a:spcBef>
                          <a:spcPts val="0"/>
                        </a:spcBef>
                        <a:spcAft>
                          <a:spcPts val="0"/>
                        </a:spcAft>
                        <a:buNone/>
                      </a:pPr>
                      <a:r>
                        <a:rPr lang="iw-IL" sz="2000" u="none" cap="none" strike="noStrike">
                          <a:latin typeface="Arial"/>
                          <a:ea typeface="Arial"/>
                          <a:cs typeface="Arial"/>
                          <a:sym typeface="Arial"/>
                        </a:rPr>
                        <a:t>אשר בקהל עם</a:t>
                      </a:r>
                      <a:endParaRPr/>
                    </a:p>
                  </a:txBody>
                  <a:tcPr marT="0" marB="0" marR="0" marL="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r h="254000">
                <a:tc>
                  <a:txBody>
                    <a:bodyPr>
                      <a:noAutofit/>
                    </a:bodyPr>
                    <a:lstStyle/>
                    <a:p>
                      <a:pPr indent="0" lvl="0" marL="0" marR="0" rtl="1" algn="ctr">
                        <a:spcBef>
                          <a:spcPts val="0"/>
                        </a:spcBef>
                        <a:spcAft>
                          <a:spcPts val="0"/>
                        </a:spcAft>
                        <a:buNone/>
                      </a:pPr>
                      <a:r>
                        <a:rPr lang="iw-IL" sz="2000" u="none" cap="none" strike="noStrike">
                          <a:latin typeface="Arial"/>
                          <a:ea typeface="Arial"/>
                          <a:cs typeface="Arial"/>
                          <a:sym typeface="Arial"/>
                        </a:rPr>
                        <a:t>אשירה עוזו</a:t>
                      </a:r>
                      <a:endParaRPr/>
                    </a:p>
                  </a:txBody>
                  <a:tcPr marT="0" marB="0" marR="0" marL="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r h="254000">
                <a:tc>
                  <a:txBody>
                    <a:bodyPr>
                      <a:noAutofit/>
                    </a:bodyPr>
                    <a:lstStyle/>
                    <a:p>
                      <a:pPr indent="0" lvl="0" marL="0" marR="0" rtl="1" algn="ctr">
                        <a:spcBef>
                          <a:spcPts val="0"/>
                        </a:spcBef>
                        <a:spcAft>
                          <a:spcPts val="0"/>
                        </a:spcAft>
                        <a:buNone/>
                      </a:pPr>
                      <a:r>
                        <a:rPr lang="iw-IL" sz="2000" u="none" cap="none" strike="noStrike">
                          <a:latin typeface="Arial"/>
                          <a:ea typeface="Arial"/>
                          <a:cs typeface="Arial"/>
                          <a:sym typeface="Arial"/>
                        </a:rPr>
                        <a:t>אביעה רננות</a:t>
                      </a:r>
                      <a:endParaRPr/>
                    </a:p>
                  </a:txBody>
                  <a:tcPr marT="0" marB="0" marR="0" marL="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r h="254000">
                <a:tc>
                  <a:txBody>
                    <a:bodyPr>
                      <a:noAutofit/>
                    </a:bodyPr>
                    <a:lstStyle/>
                    <a:p>
                      <a:pPr indent="0" lvl="0" marL="0" marR="0" rtl="1" algn="ctr">
                        <a:spcBef>
                          <a:spcPts val="0"/>
                        </a:spcBef>
                        <a:spcAft>
                          <a:spcPts val="0"/>
                        </a:spcAft>
                        <a:buNone/>
                      </a:pPr>
                      <a:r>
                        <a:rPr lang="iw-IL" sz="2000" u="none" cap="none" strike="noStrike">
                          <a:latin typeface="Arial"/>
                          <a:ea typeface="Arial"/>
                          <a:cs typeface="Arial"/>
                          <a:sym typeface="Arial"/>
                        </a:rPr>
                        <a:t>בעד מפעליו</a:t>
                      </a:r>
                      <a:endParaRPr/>
                    </a:p>
                  </a:txBody>
                  <a:tcPr marT="0" marB="0" marR="0" marL="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r h="254000">
                <a:tc>
                  <a:txBody>
                    <a:bodyPr>
                      <a:noAutofit/>
                    </a:bodyPr>
                    <a:lstStyle/>
                    <a:p>
                      <a:pPr indent="0" lvl="0" marL="0" marR="0" rtl="1" algn="ctr">
                        <a:spcBef>
                          <a:spcPts val="0"/>
                        </a:spcBef>
                        <a:spcAft>
                          <a:spcPts val="0"/>
                        </a:spcAft>
                        <a:buNone/>
                      </a:pPr>
                      <a:r>
                        <a:rPr lang="iw-IL" sz="2000" u="none" cap="none" strike="noStrike">
                          <a:latin typeface="Arial"/>
                          <a:ea typeface="Arial"/>
                          <a:cs typeface="Arial"/>
                          <a:sym typeface="Arial"/>
                        </a:rPr>
                        <a:t>לאדם מערכי לב</a:t>
                      </a:r>
                      <a:endParaRPr/>
                    </a:p>
                  </a:txBody>
                  <a:tcPr marT="0" marB="0" marR="0" marL="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r h="254000">
                <a:tc>
                  <a:txBody>
                    <a:bodyPr>
                      <a:noAutofit/>
                    </a:bodyPr>
                    <a:lstStyle/>
                    <a:p>
                      <a:pPr indent="0" lvl="0" marL="0" marR="0" rtl="1" algn="ctr">
                        <a:spcBef>
                          <a:spcPts val="0"/>
                        </a:spcBef>
                        <a:spcAft>
                          <a:spcPts val="0"/>
                        </a:spcAft>
                        <a:buNone/>
                      </a:pPr>
                      <a:r>
                        <a:rPr lang="iw-IL" sz="2000" u="none" cap="none" strike="noStrike">
                          <a:latin typeface="Arial"/>
                          <a:ea typeface="Arial"/>
                          <a:cs typeface="Arial"/>
                          <a:sym typeface="Arial"/>
                        </a:rPr>
                        <a:t>ומה' מענה לשון</a:t>
                      </a:r>
                      <a:endParaRPr/>
                    </a:p>
                  </a:txBody>
                  <a:tcPr marT="0" marB="0" marR="0" marL="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r h="254000">
                <a:tc>
                  <a:txBody>
                    <a:bodyPr>
                      <a:noAutofit/>
                    </a:bodyPr>
                    <a:lstStyle/>
                    <a:p>
                      <a:pPr indent="0" lvl="0" marL="0" marR="0" rtl="1" algn="ctr">
                        <a:spcBef>
                          <a:spcPts val="0"/>
                        </a:spcBef>
                        <a:spcAft>
                          <a:spcPts val="0"/>
                        </a:spcAft>
                        <a:buNone/>
                      </a:pPr>
                      <a:r>
                        <a:rPr lang="iw-IL" sz="2000" u="none" cap="none" strike="noStrike">
                          <a:latin typeface="Arial"/>
                          <a:ea typeface="Arial"/>
                          <a:cs typeface="Arial"/>
                          <a:sym typeface="Arial"/>
                        </a:rPr>
                        <a:t>ה' שפתי תפתח   </a:t>
                      </a:r>
                      <a:endParaRPr/>
                    </a:p>
                  </a:txBody>
                  <a:tcPr marT="0" marB="0" marR="0" marL="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r h="254000">
                <a:tc>
                  <a:txBody>
                    <a:bodyPr>
                      <a:noAutofit/>
                    </a:bodyPr>
                    <a:lstStyle/>
                    <a:p>
                      <a:pPr indent="0" lvl="0" marL="0" marR="0" rtl="1" algn="ctr">
                        <a:spcBef>
                          <a:spcPts val="0"/>
                        </a:spcBef>
                        <a:spcAft>
                          <a:spcPts val="0"/>
                        </a:spcAft>
                        <a:buNone/>
                      </a:pPr>
                      <a:r>
                        <a:rPr lang="iw-IL" sz="2000" u="none" cap="none" strike="noStrike">
                          <a:latin typeface="Arial"/>
                          <a:ea typeface="Arial"/>
                          <a:cs typeface="Arial"/>
                          <a:sym typeface="Arial"/>
                        </a:rPr>
                        <a:t>ופי יגיד תהילתך</a:t>
                      </a:r>
                      <a:endParaRPr/>
                    </a:p>
                  </a:txBody>
                  <a:tcPr marT="0" marB="0" marR="0" marL="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sp>
        <p:nvSpPr>
          <p:cNvPr id="198" name="Google Shape;198;p2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Autofit/>
          </a:bodyPr>
          <a:lstStyle/>
          <a:p>
            <a:pPr indent="0" lvl="0" marL="0" marR="0" rtl="1" algn="l">
              <a:spcBef>
                <a:spcPts val="0"/>
              </a:spcBef>
              <a:spcAft>
                <a:spcPts val="0"/>
              </a:spcAft>
              <a:buClr>
                <a:schemeClr val="accent1"/>
              </a:buClr>
              <a:buSzPts val="3600"/>
              <a:buFont typeface="Trebuchet MS"/>
              <a:buNone/>
            </a:pPr>
            <a:r>
              <a:rPr b="0" i="0" lang="iw-IL" sz="3600" u="none" cap="none" strike="noStrike">
                <a:solidFill>
                  <a:schemeClr val="accent1"/>
                </a:solidFill>
                <a:latin typeface="Trebuchet MS"/>
                <a:ea typeface="Trebuchet MS"/>
                <a:cs typeface="Trebuchet MS"/>
                <a:sym typeface="Trebuchet MS"/>
              </a:rPr>
              <a:t>Rabbi Amnon of Mainz </a:t>
            </a:r>
            <a:endParaRPr b="0" i="0" sz="3600" u="none" cap="none" strike="noStrike">
              <a:solidFill>
                <a:schemeClr val="accent1"/>
              </a:solidFill>
              <a:latin typeface="Trebuchet MS"/>
              <a:ea typeface="Trebuchet MS"/>
              <a:cs typeface="Trebuchet MS"/>
              <a:sym typeface="Trebuchet MS"/>
            </a:endParaRPr>
          </a:p>
        </p:txBody>
      </p:sp>
      <p:sp>
        <p:nvSpPr>
          <p:cNvPr id="199" name="Google Shape;199;p26"/>
          <p:cNvSpPr txBox="1"/>
          <p:nvPr>
            <p:ph idx="1" type="body"/>
          </p:nvPr>
        </p:nvSpPr>
        <p:spPr>
          <a:xfrm>
            <a:off x="677334" y="1270000"/>
            <a:ext cx="8596668" cy="388077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accent1"/>
              </a:buClr>
              <a:buSzPts val="1440"/>
              <a:buFont typeface="Noto Sans Symbols"/>
              <a:buNone/>
            </a:pPr>
            <a:r>
              <a:rPr b="0" i="0" lang="iw-IL" sz="1800" u="none" cap="none" strike="noStrike">
                <a:solidFill>
                  <a:srgbClr val="3F3F3F"/>
                </a:solidFill>
                <a:latin typeface="Trebuchet MS"/>
                <a:ea typeface="Trebuchet MS"/>
                <a:cs typeface="Trebuchet MS"/>
                <a:sym typeface="Trebuchet MS"/>
              </a:rPr>
              <a:t>Tradition, or rather legend, ascribes </a:t>
            </a:r>
            <a:r>
              <a:rPr b="0" i="1" lang="iw-IL" sz="1800" u="none" cap="none" strike="noStrike">
                <a:solidFill>
                  <a:srgbClr val="3F3F3F"/>
                </a:solidFill>
                <a:latin typeface="Trebuchet MS"/>
                <a:ea typeface="Trebuchet MS"/>
                <a:cs typeface="Trebuchet MS"/>
                <a:sym typeface="Trebuchet MS"/>
              </a:rPr>
              <a:t>Unetaneh Tokef</a:t>
            </a:r>
            <a:r>
              <a:rPr b="0" i="0" lang="iw-IL" sz="1800" u="none" cap="none" strike="noStrike">
                <a:solidFill>
                  <a:srgbClr val="3F3F3F"/>
                </a:solidFill>
                <a:latin typeface="Trebuchet MS"/>
                <a:ea typeface="Trebuchet MS"/>
                <a:cs typeface="Trebuchet MS"/>
                <a:sym typeface="Trebuchet MS"/>
              </a:rPr>
              <a:t> to Rabbi Amnon of Mainz, Germany, who composed it as he lay dying in martyrdom about 1000 years ago. For years, the local Bishop had been pressuring him to convert to Christianity. One particular time, about a week before Rosh Hashanah, Rabbi Amnon asked for three days to think it over, hoping to find a way to stop the Bishop trying to force him. When he got home, he was horrified that he had given the impression that he might abandon his faith. He didn't go back, and after the three days, the Bishop sent people to bring the Rabbi to him.</a:t>
            </a:r>
            <a:endParaRPr/>
          </a:p>
          <a:p>
            <a:pPr indent="0" lvl="0" marL="0" marR="0" rtl="0" algn="l">
              <a:spcBef>
                <a:spcPts val="1000"/>
              </a:spcBef>
              <a:spcAft>
                <a:spcPts val="0"/>
              </a:spcAft>
              <a:buClr>
                <a:schemeClr val="accent1"/>
              </a:buClr>
              <a:buSzPts val="1440"/>
              <a:buFont typeface="Noto Sans Symbols"/>
              <a:buNone/>
            </a:pPr>
            <a:r>
              <a:rPr b="0" i="0" lang="iw-IL" sz="1800" u="none" cap="none" strike="noStrike">
                <a:solidFill>
                  <a:srgbClr val="3F3F3F"/>
                </a:solidFill>
                <a:latin typeface="Trebuchet MS"/>
                <a:ea typeface="Trebuchet MS"/>
                <a:cs typeface="Trebuchet MS"/>
                <a:sym typeface="Trebuchet MS"/>
              </a:rPr>
              <a:t>"Why did you not come?" asked the Bishop.</a:t>
            </a:r>
            <a:endParaRPr/>
          </a:p>
          <a:p>
            <a:pPr indent="0" lvl="0" marL="0" marR="0" rtl="0" algn="l">
              <a:spcBef>
                <a:spcPts val="1000"/>
              </a:spcBef>
              <a:spcAft>
                <a:spcPts val="0"/>
              </a:spcAft>
              <a:buClr>
                <a:schemeClr val="accent1"/>
              </a:buClr>
              <a:buSzPts val="1440"/>
              <a:buFont typeface="Noto Sans Symbols"/>
              <a:buNone/>
            </a:pPr>
            <a:r>
              <a:rPr b="0" i="0" lang="iw-IL" sz="1800" u="none" cap="none" strike="noStrike">
                <a:solidFill>
                  <a:srgbClr val="3F3F3F"/>
                </a:solidFill>
                <a:latin typeface="Trebuchet MS"/>
                <a:ea typeface="Trebuchet MS"/>
                <a:cs typeface="Trebuchet MS"/>
                <a:sym typeface="Trebuchet MS"/>
              </a:rPr>
              <a:t>"My tongue should be cut off for suggesting I might leave my faith", answered the Rabbi.</a:t>
            </a:r>
            <a:endParaRPr/>
          </a:p>
          <a:p>
            <a:pPr indent="0" lvl="0" marL="0" marR="0" rtl="0" algn="l">
              <a:spcBef>
                <a:spcPts val="1000"/>
              </a:spcBef>
              <a:spcAft>
                <a:spcPts val="0"/>
              </a:spcAft>
              <a:buClr>
                <a:schemeClr val="accent1"/>
              </a:buClr>
              <a:buSzPts val="1440"/>
              <a:buFont typeface="Noto Sans Symbols"/>
              <a:buNone/>
            </a:pPr>
            <a:r>
              <a:rPr b="0" i="0" lang="iw-IL" sz="1800" u="none" cap="none" strike="noStrike">
                <a:solidFill>
                  <a:srgbClr val="3F3F3F"/>
                </a:solidFill>
                <a:latin typeface="Trebuchet MS"/>
                <a:ea typeface="Trebuchet MS"/>
                <a:cs typeface="Trebuchet MS"/>
                <a:sym typeface="Trebuchet MS"/>
              </a:rPr>
              <a:t>"Not at all, your tongue was right!" said the Bishop. "It's your legs that have sinned, by not coming to me." His men cut off Rabbi Amnon's legs and hands, and put him on a stretcher to be sent home to his wife.</a:t>
            </a:r>
            <a:endParaRPr/>
          </a:p>
          <a:p>
            <a:pPr indent="0" lvl="0" marL="0" marR="0" rtl="0" algn="l">
              <a:spcBef>
                <a:spcPts val="1000"/>
              </a:spcBef>
              <a:spcAft>
                <a:spcPts val="0"/>
              </a:spcAft>
              <a:buClr>
                <a:schemeClr val="accent1"/>
              </a:buClr>
              <a:buSzPts val="1440"/>
              <a:buFont typeface="Noto Sans Symbols"/>
              <a:buNone/>
            </a:pPr>
            <a:r>
              <a:rPr b="0" i="0" lang="iw-IL" sz="1800" u="none" cap="none" strike="noStrike">
                <a:solidFill>
                  <a:srgbClr val="3F3F3F"/>
                </a:solidFill>
                <a:latin typeface="Trebuchet MS"/>
                <a:ea typeface="Trebuchet MS"/>
                <a:cs typeface="Trebuchet MS"/>
                <a:sym typeface="Trebuchet MS"/>
              </a:rPr>
              <a:t>A few days later, on Rosh Hashanah, R. Amnon was carried to </a:t>
            </a:r>
            <a:r>
              <a:rPr b="0" i="1" lang="iw-IL" sz="1800" u="none" cap="none" strike="noStrike">
                <a:solidFill>
                  <a:srgbClr val="3F3F3F"/>
                </a:solidFill>
                <a:latin typeface="Trebuchet MS"/>
                <a:ea typeface="Trebuchet MS"/>
                <a:cs typeface="Trebuchet MS"/>
                <a:sym typeface="Trebuchet MS"/>
              </a:rPr>
              <a:t>shul</a:t>
            </a:r>
            <a:r>
              <a:rPr b="0" i="0" lang="iw-IL" sz="1800" u="none" cap="none" strike="noStrike">
                <a:solidFill>
                  <a:srgbClr val="3F3F3F"/>
                </a:solidFill>
                <a:latin typeface="Trebuchet MS"/>
                <a:ea typeface="Trebuchet MS"/>
                <a:cs typeface="Trebuchet MS"/>
                <a:sym typeface="Trebuchet MS"/>
              </a:rPr>
              <a:t>. Just before the </a:t>
            </a:r>
            <a:r>
              <a:rPr b="0" i="1" lang="iw-IL" sz="1800" u="none" cap="none" strike="noStrike">
                <a:solidFill>
                  <a:srgbClr val="3F3F3F"/>
                </a:solidFill>
                <a:latin typeface="Trebuchet MS"/>
                <a:ea typeface="Trebuchet MS"/>
                <a:cs typeface="Trebuchet MS"/>
                <a:sym typeface="Trebuchet MS"/>
              </a:rPr>
              <a:t>Kedushah</a:t>
            </a:r>
            <a:r>
              <a:rPr b="0" i="0" lang="iw-IL" sz="1800" u="none" cap="none" strike="noStrike">
                <a:solidFill>
                  <a:srgbClr val="3F3F3F"/>
                </a:solidFill>
                <a:latin typeface="Trebuchet MS"/>
                <a:ea typeface="Trebuchet MS"/>
                <a:cs typeface="Trebuchet MS"/>
                <a:sym typeface="Trebuchet MS"/>
              </a:rPr>
              <a:t>prayer, he asked to be carried up to the </a:t>
            </a:r>
            <a:r>
              <a:rPr b="0" i="1" lang="iw-IL" sz="1800" u="none" cap="none" strike="noStrike">
                <a:solidFill>
                  <a:srgbClr val="3F3F3F"/>
                </a:solidFill>
                <a:latin typeface="Trebuchet MS"/>
                <a:ea typeface="Trebuchet MS"/>
                <a:cs typeface="Trebuchet MS"/>
                <a:sym typeface="Trebuchet MS"/>
              </a:rPr>
              <a:t>bimah</a:t>
            </a:r>
            <a:r>
              <a:rPr b="0" i="0" lang="iw-IL" sz="1800" u="none" cap="none" strike="noStrike">
                <a:solidFill>
                  <a:srgbClr val="3F3F3F"/>
                </a:solidFill>
                <a:latin typeface="Trebuchet MS"/>
                <a:ea typeface="Trebuchet MS"/>
                <a:cs typeface="Trebuchet MS"/>
                <a:sym typeface="Trebuchet MS"/>
              </a:rPr>
              <a:t> in front of the Ark. "Let me sanctify the Holy Name", he pleaded. He then recited this prayer and died.</a:t>
            </a:r>
            <a:endParaRPr/>
          </a:p>
          <a:p>
            <a:pPr indent="-251459" lvl="0" marL="342900" marR="0" rtl="0" algn="r">
              <a:spcBef>
                <a:spcPts val="1000"/>
              </a:spcBef>
              <a:spcAft>
                <a:spcPts val="0"/>
              </a:spcAft>
              <a:buClr>
                <a:schemeClr val="accent1"/>
              </a:buClr>
              <a:buSzPts val="1440"/>
              <a:buFont typeface="Noto Sans Symbols"/>
              <a:buNone/>
            </a:pPr>
            <a:r>
              <a:t/>
            </a:r>
            <a:endParaRPr b="0" i="0" sz="1800" u="none" cap="none" strike="noStrike">
              <a:solidFill>
                <a:srgbClr val="3F3F3F"/>
              </a:solidFill>
              <a:latin typeface="Trebuchet MS"/>
              <a:ea typeface="Trebuchet MS"/>
              <a:cs typeface="Trebuchet MS"/>
              <a:sym typeface="Trebuchet MS"/>
            </a:endParaRPr>
          </a:p>
        </p:txBody>
      </p:sp>
    </p:spTree>
  </p:cSld>
  <p:clrMapOvr>
    <a:masterClrMapping/>
  </p:clrMapOvr>
</p:sld>
</file>

<file path=ppt/theme/theme1.xml><?xml version="1.0" encoding="utf-8"?>
<a:theme xmlns:a="http://schemas.openxmlformats.org/drawingml/2006/main" xmlns:r="http://schemas.openxmlformats.org/officeDocument/2006/relationships" name="פיאה">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